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0" r:id="rId3"/>
    <p:sldId id="257" r:id="rId4"/>
    <p:sldId id="258" r:id="rId5"/>
    <p:sldId id="279" r:id="rId6"/>
    <p:sldId id="278" r:id="rId7"/>
    <p:sldId id="261" r:id="rId8"/>
    <p:sldId id="281" r:id="rId9"/>
    <p:sldId id="270" r:id="rId10"/>
    <p:sldId id="268" r:id="rId11"/>
    <p:sldId id="271" r:id="rId12"/>
    <p:sldId id="272" r:id="rId13"/>
    <p:sldId id="273" r:id="rId14"/>
    <p:sldId id="274" r:id="rId15"/>
    <p:sldId id="275" r:id="rId16"/>
    <p:sldId id="276" r:id="rId17"/>
    <p:sldId id="263" r:id="rId18"/>
    <p:sldId id="262" r:id="rId19"/>
    <p:sldId id="303" r:id="rId20"/>
    <p:sldId id="312" r:id="rId21"/>
    <p:sldId id="264" r:id="rId22"/>
    <p:sldId id="297" r:id="rId23"/>
    <p:sldId id="298" r:id="rId24"/>
    <p:sldId id="301" r:id="rId25"/>
    <p:sldId id="282" r:id="rId26"/>
    <p:sldId id="316" r:id="rId27"/>
    <p:sldId id="317" r:id="rId28"/>
    <p:sldId id="318" r:id="rId29"/>
    <p:sldId id="283" r:id="rId30"/>
    <p:sldId id="284" r:id="rId31"/>
    <p:sldId id="285" r:id="rId32"/>
    <p:sldId id="288" r:id="rId33"/>
    <p:sldId id="289" r:id="rId34"/>
    <p:sldId id="291" r:id="rId35"/>
    <p:sldId id="292" r:id="rId36"/>
    <p:sldId id="293" r:id="rId37"/>
    <p:sldId id="294" r:id="rId38"/>
    <p:sldId id="295" r:id="rId39"/>
    <p:sldId id="304" r:id="rId40"/>
    <p:sldId id="277" r:id="rId41"/>
    <p:sldId id="311" r:id="rId42"/>
    <p:sldId id="305" r:id="rId43"/>
    <p:sldId id="306" r:id="rId44"/>
    <p:sldId id="307" r:id="rId45"/>
    <p:sldId id="309" r:id="rId46"/>
    <p:sldId id="310" r:id="rId47"/>
    <p:sldId id="308" r:id="rId48"/>
    <p:sldId id="313" r:id="rId49"/>
    <p:sldId id="314" r:id="rId50"/>
    <p:sldId id="267" r:id="rId51"/>
    <p:sldId id="31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17" autoAdjust="0"/>
  </p:normalViewPr>
  <p:slideViewPr>
    <p:cSldViewPr snapToGrid="0">
      <p:cViewPr varScale="1">
        <p:scale>
          <a:sx n="65" d="100"/>
          <a:sy n="65" d="100"/>
        </p:scale>
        <p:origin x="900"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orc-db/ForC/blob/master/educational%20resources/ForC_GPP_and_temperature.csv" TargetMode="External"/></Relationships>
</file>

<file path=ppt/diagrams/_rels/data4.xml.rels><?xml version="1.0" encoding="UTF-8" standalone="yes"?>
<Relationships xmlns="http://schemas.openxmlformats.org/package/2006/relationships"><Relationship Id="rId2" Type="http://schemas.openxmlformats.org/officeDocument/2006/relationships/hyperlink" Target="https://forc.shinyapps.io/global_data_visualization/" TargetMode="External"/><Relationship Id="rId1" Type="http://schemas.openxmlformats.org/officeDocument/2006/relationships/hyperlink" Target="https://github.com/forc-db/ForC/blob/master/educational%20resources/ForC_GPP_and_temperature.csv"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orc-db/ForC/blob/master/educational%20resources/ForC_GPP_and_temperature.csv"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s://github.com/forc-db/ForC/blob/master/educational%20resources/ForC_GPP_and_temperature.csv" TargetMode="External"/><Relationship Id="rId1" Type="http://schemas.openxmlformats.org/officeDocument/2006/relationships/hyperlink" Target="https://forc.shinyapps.io/global_data_visualizatio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94565B-D638-4180-8BF1-70369C92B3C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7F4015F-9827-4A45-8701-85941B1EC77A}">
      <dgm:prSet/>
      <dgm:spPr>
        <a:solidFill>
          <a:schemeClr val="accent1">
            <a:lumMod val="50000"/>
          </a:schemeClr>
        </a:solidFill>
      </dgm:spPr>
      <dgm:t>
        <a:bodyPr/>
        <a:lstStyle/>
        <a:p>
          <a:pPr rtl="0"/>
          <a:r>
            <a:rPr lang="en-US" b="1" dirty="0" smtClean="0"/>
            <a:t>1  </a:t>
          </a:r>
          <a:r>
            <a:rPr lang="en-US" dirty="0" smtClean="0"/>
            <a:t>Question</a:t>
          </a:r>
          <a:endParaRPr lang="en-US" dirty="0"/>
        </a:p>
      </dgm:t>
    </dgm:pt>
    <dgm:pt modelId="{05BD786B-A7B4-4A81-B0EB-070F3F851876}" type="parTrans" cxnId="{2E38F3DD-295C-46F0-A371-D079CB55267E}">
      <dgm:prSet/>
      <dgm:spPr/>
      <dgm:t>
        <a:bodyPr/>
        <a:lstStyle/>
        <a:p>
          <a:endParaRPr lang="en-US"/>
        </a:p>
      </dgm:t>
    </dgm:pt>
    <dgm:pt modelId="{A9DBD181-BFF3-402C-9F9C-7D9D3700DC57}" type="sibTrans" cxnId="{2E38F3DD-295C-46F0-A371-D079CB55267E}">
      <dgm:prSet/>
      <dgm:spPr/>
      <dgm:t>
        <a:bodyPr/>
        <a:lstStyle/>
        <a:p>
          <a:endParaRPr lang="en-US"/>
        </a:p>
      </dgm:t>
    </dgm:pt>
    <dgm:pt modelId="{EB3B3A61-5B28-4AFD-AF0C-8801C57A5D3B}">
      <dgm:prSet/>
      <dgm:spPr>
        <a:solidFill>
          <a:schemeClr val="accent1">
            <a:lumMod val="75000"/>
          </a:schemeClr>
        </a:solidFill>
      </dgm:spPr>
      <dgm:t>
        <a:bodyPr/>
        <a:lstStyle/>
        <a:p>
          <a:pPr rtl="0"/>
          <a:r>
            <a:rPr lang="en-US" b="1" dirty="0" smtClean="0"/>
            <a:t>2   </a:t>
          </a:r>
          <a:r>
            <a:rPr lang="en-US" dirty="0" smtClean="0"/>
            <a:t>Research</a:t>
          </a:r>
          <a:endParaRPr lang="en-US" dirty="0"/>
        </a:p>
      </dgm:t>
    </dgm:pt>
    <dgm:pt modelId="{911157CF-25C9-42C3-97EC-69F6812341B4}" type="parTrans" cxnId="{9EBF8AB7-A1DC-45A1-AA8D-DB9DE87EA7D6}">
      <dgm:prSet/>
      <dgm:spPr/>
      <dgm:t>
        <a:bodyPr/>
        <a:lstStyle/>
        <a:p>
          <a:endParaRPr lang="en-US"/>
        </a:p>
      </dgm:t>
    </dgm:pt>
    <dgm:pt modelId="{885FF7AB-E2C6-493F-A54B-DD218522DD73}" type="sibTrans" cxnId="{9EBF8AB7-A1DC-45A1-AA8D-DB9DE87EA7D6}">
      <dgm:prSet/>
      <dgm:spPr/>
      <dgm:t>
        <a:bodyPr/>
        <a:lstStyle/>
        <a:p>
          <a:endParaRPr lang="en-US"/>
        </a:p>
      </dgm:t>
    </dgm:pt>
    <dgm:pt modelId="{6A3B3BB3-675C-4A93-B788-ADF84E94BACA}">
      <dgm:prSet/>
      <dgm:spPr>
        <a:solidFill>
          <a:schemeClr val="accent1">
            <a:lumMod val="60000"/>
            <a:lumOff val="40000"/>
          </a:schemeClr>
        </a:solidFill>
      </dgm:spPr>
      <dgm:t>
        <a:bodyPr/>
        <a:lstStyle/>
        <a:p>
          <a:pPr rtl="0"/>
          <a:r>
            <a:rPr lang="en-US" b="1" dirty="0" smtClean="0"/>
            <a:t>3 </a:t>
          </a:r>
          <a:r>
            <a:rPr lang="en-US" dirty="0" smtClean="0"/>
            <a:t>Hypothesis</a:t>
          </a:r>
          <a:endParaRPr lang="en-US" dirty="0"/>
        </a:p>
      </dgm:t>
    </dgm:pt>
    <dgm:pt modelId="{058D52E9-8EA5-4FF5-B685-1E2C1AE96F7F}" type="parTrans" cxnId="{F3DB4690-C406-4E7F-A493-F7E9AD3EAEA8}">
      <dgm:prSet/>
      <dgm:spPr/>
      <dgm:t>
        <a:bodyPr/>
        <a:lstStyle/>
        <a:p>
          <a:endParaRPr lang="en-US"/>
        </a:p>
      </dgm:t>
    </dgm:pt>
    <dgm:pt modelId="{167CA907-0C7F-4166-85BA-556514E25D7B}" type="sibTrans" cxnId="{F3DB4690-C406-4E7F-A493-F7E9AD3EAEA8}">
      <dgm:prSet/>
      <dgm:spPr/>
      <dgm:t>
        <a:bodyPr/>
        <a:lstStyle/>
        <a:p>
          <a:endParaRPr lang="en-US"/>
        </a:p>
      </dgm:t>
    </dgm:pt>
    <dgm:pt modelId="{C30630A4-F8C0-4F1E-99C3-9A3F4A20A9F9}">
      <dgm:prSet/>
      <dgm:spPr>
        <a:solidFill>
          <a:schemeClr val="accent1">
            <a:lumMod val="75000"/>
          </a:schemeClr>
        </a:solidFill>
      </dgm:spPr>
      <dgm:t>
        <a:bodyPr/>
        <a:lstStyle/>
        <a:p>
          <a:pPr rtl="0"/>
          <a:r>
            <a:rPr lang="en-US" b="1" dirty="0" smtClean="0"/>
            <a:t>4    </a:t>
          </a:r>
          <a:r>
            <a:rPr lang="en-US" dirty="0" smtClean="0"/>
            <a:t>Develop protocols</a:t>
          </a:r>
          <a:endParaRPr lang="en-US" dirty="0"/>
        </a:p>
      </dgm:t>
    </dgm:pt>
    <dgm:pt modelId="{5211619E-5264-4044-B6AE-04BA8DA57694}" type="parTrans" cxnId="{14A2D9E3-7FD7-4286-9BCA-4EB0AF5EA51A}">
      <dgm:prSet/>
      <dgm:spPr/>
      <dgm:t>
        <a:bodyPr/>
        <a:lstStyle/>
        <a:p>
          <a:endParaRPr lang="en-US"/>
        </a:p>
      </dgm:t>
    </dgm:pt>
    <dgm:pt modelId="{650BA219-4B30-492B-BB55-8B40E68B3BCD}" type="sibTrans" cxnId="{14A2D9E3-7FD7-4286-9BCA-4EB0AF5EA51A}">
      <dgm:prSet/>
      <dgm:spPr/>
      <dgm:t>
        <a:bodyPr/>
        <a:lstStyle/>
        <a:p>
          <a:endParaRPr lang="en-US"/>
        </a:p>
      </dgm:t>
    </dgm:pt>
    <dgm:pt modelId="{F5DD7500-42D6-4C53-A7A7-53532741F74E}">
      <dgm:prSet/>
      <dgm:spPr>
        <a:solidFill>
          <a:schemeClr val="accent1">
            <a:lumMod val="50000"/>
          </a:schemeClr>
        </a:solidFill>
      </dgm:spPr>
      <dgm:t>
        <a:bodyPr/>
        <a:lstStyle/>
        <a:p>
          <a:pPr rtl="0"/>
          <a:r>
            <a:rPr lang="en-US" b="1" dirty="0" smtClean="0"/>
            <a:t>5       </a:t>
          </a:r>
          <a:r>
            <a:rPr lang="en-US" dirty="0" smtClean="0"/>
            <a:t>Collect Data</a:t>
          </a:r>
          <a:endParaRPr lang="en-US" dirty="0"/>
        </a:p>
      </dgm:t>
    </dgm:pt>
    <dgm:pt modelId="{92BA0BE8-7A82-4237-9EA7-1BA9CB1EDAC5}" type="parTrans" cxnId="{D3256150-D184-4237-91CD-8A7D457AC53F}">
      <dgm:prSet/>
      <dgm:spPr/>
      <dgm:t>
        <a:bodyPr/>
        <a:lstStyle/>
        <a:p>
          <a:endParaRPr lang="en-US"/>
        </a:p>
      </dgm:t>
    </dgm:pt>
    <dgm:pt modelId="{D66E7E6B-1149-4271-A375-27B19AB245B4}" type="sibTrans" cxnId="{D3256150-D184-4237-91CD-8A7D457AC53F}">
      <dgm:prSet/>
      <dgm:spPr/>
      <dgm:t>
        <a:bodyPr/>
        <a:lstStyle/>
        <a:p>
          <a:endParaRPr lang="en-US"/>
        </a:p>
      </dgm:t>
    </dgm:pt>
    <dgm:pt modelId="{0E42B6C1-1354-4F57-AFC3-0E7CE8495B92}">
      <dgm:prSet/>
      <dgm:spPr>
        <a:solidFill>
          <a:schemeClr val="accent1">
            <a:lumMod val="75000"/>
          </a:schemeClr>
        </a:solidFill>
      </dgm:spPr>
      <dgm:t>
        <a:bodyPr/>
        <a:lstStyle/>
        <a:p>
          <a:pPr rtl="0"/>
          <a:r>
            <a:rPr lang="en-US" b="1" dirty="0" smtClean="0"/>
            <a:t>6     </a:t>
          </a:r>
          <a:r>
            <a:rPr lang="en-US" dirty="0" smtClean="0"/>
            <a:t>Process Data</a:t>
          </a:r>
          <a:endParaRPr lang="en-US" dirty="0"/>
        </a:p>
      </dgm:t>
    </dgm:pt>
    <dgm:pt modelId="{BC0958A2-54DB-49C2-90B9-A7474F00FE36}" type="parTrans" cxnId="{67A3235B-2392-4168-A6E1-E9D78F6E6127}">
      <dgm:prSet/>
      <dgm:spPr/>
      <dgm:t>
        <a:bodyPr/>
        <a:lstStyle/>
        <a:p>
          <a:endParaRPr lang="en-US"/>
        </a:p>
      </dgm:t>
    </dgm:pt>
    <dgm:pt modelId="{E9A4CB8E-DC7D-4453-96AD-C10EDE9C35FE}" type="sibTrans" cxnId="{67A3235B-2392-4168-A6E1-E9D78F6E6127}">
      <dgm:prSet/>
      <dgm:spPr/>
      <dgm:t>
        <a:bodyPr/>
        <a:lstStyle/>
        <a:p>
          <a:endParaRPr lang="en-US"/>
        </a:p>
      </dgm:t>
    </dgm:pt>
    <dgm:pt modelId="{73B461EF-BDCD-4406-BED8-8D912254F8A4}">
      <dgm:prSet/>
      <dgm:spPr>
        <a:solidFill>
          <a:schemeClr val="accent1">
            <a:lumMod val="60000"/>
            <a:lumOff val="40000"/>
          </a:schemeClr>
        </a:solidFill>
      </dgm:spPr>
      <dgm:t>
        <a:bodyPr/>
        <a:lstStyle/>
        <a:p>
          <a:pPr rtl="0"/>
          <a:r>
            <a:rPr lang="en-US" b="1" dirty="0" smtClean="0"/>
            <a:t>7     </a:t>
          </a:r>
          <a:r>
            <a:rPr lang="en-US" dirty="0" smtClean="0"/>
            <a:t>Analyze Data</a:t>
          </a:r>
          <a:endParaRPr lang="en-US" dirty="0"/>
        </a:p>
      </dgm:t>
    </dgm:pt>
    <dgm:pt modelId="{2F78EDBC-4AD1-4352-A693-4A8CE20A503B}" type="parTrans" cxnId="{05783355-15D6-42B7-8B9D-47B0D853CC24}">
      <dgm:prSet/>
      <dgm:spPr/>
      <dgm:t>
        <a:bodyPr/>
        <a:lstStyle/>
        <a:p>
          <a:endParaRPr lang="en-US"/>
        </a:p>
      </dgm:t>
    </dgm:pt>
    <dgm:pt modelId="{8F34BB3B-96CE-4034-B33B-5CD15D79A23C}" type="sibTrans" cxnId="{05783355-15D6-42B7-8B9D-47B0D853CC24}">
      <dgm:prSet/>
      <dgm:spPr/>
      <dgm:t>
        <a:bodyPr/>
        <a:lstStyle/>
        <a:p>
          <a:endParaRPr lang="en-US"/>
        </a:p>
      </dgm:t>
    </dgm:pt>
    <dgm:pt modelId="{07918A60-DCFB-48DD-8B88-987C053E69A9}">
      <dgm:prSet/>
      <dgm:spPr>
        <a:solidFill>
          <a:schemeClr val="accent1">
            <a:lumMod val="75000"/>
          </a:schemeClr>
        </a:solidFill>
      </dgm:spPr>
      <dgm:t>
        <a:bodyPr/>
        <a:lstStyle/>
        <a:p>
          <a:pPr rtl="0"/>
          <a:r>
            <a:rPr lang="en-US" b="1" dirty="0" smtClean="0"/>
            <a:t>8  </a:t>
          </a:r>
          <a:r>
            <a:rPr lang="en-US" dirty="0" smtClean="0"/>
            <a:t>Conclusion</a:t>
          </a:r>
          <a:endParaRPr lang="en-US" dirty="0"/>
        </a:p>
      </dgm:t>
    </dgm:pt>
    <dgm:pt modelId="{E3E71154-16BC-4E93-A774-8AE61C0BC983}" type="parTrans" cxnId="{8A5F75F9-B744-4328-B4C3-E37A211D94AA}">
      <dgm:prSet/>
      <dgm:spPr/>
      <dgm:t>
        <a:bodyPr/>
        <a:lstStyle/>
        <a:p>
          <a:endParaRPr lang="en-US"/>
        </a:p>
      </dgm:t>
    </dgm:pt>
    <dgm:pt modelId="{EB7E9156-EB2D-4BA0-B2FC-C21FDAF04C26}" type="sibTrans" cxnId="{8A5F75F9-B744-4328-B4C3-E37A211D94AA}">
      <dgm:prSet/>
      <dgm:spPr/>
      <dgm:t>
        <a:bodyPr/>
        <a:lstStyle/>
        <a:p>
          <a:endParaRPr lang="en-US"/>
        </a:p>
      </dgm:t>
    </dgm:pt>
    <dgm:pt modelId="{1D3A98C8-91F6-426A-9FA8-02B73FC3E79C}" type="pres">
      <dgm:prSet presAssocID="{C594565B-D638-4180-8BF1-70369C92B3CB}" presName="cycle" presStyleCnt="0">
        <dgm:presLayoutVars>
          <dgm:dir/>
          <dgm:resizeHandles val="exact"/>
        </dgm:presLayoutVars>
      </dgm:prSet>
      <dgm:spPr/>
      <dgm:t>
        <a:bodyPr/>
        <a:lstStyle/>
        <a:p>
          <a:endParaRPr lang="en-US"/>
        </a:p>
      </dgm:t>
    </dgm:pt>
    <dgm:pt modelId="{07F33F68-B056-46FD-9BED-44DEBA5D69E3}" type="pres">
      <dgm:prSet presAssocID="{37F4015F-9827-4A45-8701-85941B1EC77A}" presName="node" presStyleLbl="node1" presStyleIdx="0" presStyleCnt="8">
        <dgm:presLayoutVars>
          <dgm:bulletEnabled val="1"/>
        </dgm:presLayoutVars>
      </dgm:prSet>
      <dgm:spPr/>
      <dgm:t>
        <a:bodyPr/>
        <a:lstStyle/>
        <a:p>
          <a:endParaRPr lang="en-US"/>
        </a:p>
      </dgm:t>
    </dgm:pt>
    <dgm:pt modelId="{7CF1DD40-2DA3-494B-9B3B-1BB0803BAD2B}" type="pres">
      <dgm:prSet presAssocID="{A9DBD181-BFF3-402C-9F9C-7D9D3700DC57}" presName="sibTrans" presStyleLbl="sibTrans2D1" presStyleIdx="0" presStyleCnt="8"/>
      <dgm:spPr/>
      <dgm:t>
        <a:bodyPr/>
        <a:lstStyle/>
        <a:p>
          <a:endParaRPr lang="en-US"/>
        </a:p>
      </dgm:t>
    </dgm:pt>
    <dgm:pt modelId="{253CBCC8-BD0A-4EB3-B2FC-CE28300AC503}" type="pres">
      <dgm:prSet presAssocID="{A9DBD181-BFF3-402C-9F9C-7D9D3700DC57}" presName="connectorText" presStyleLbl="sibTrans2D1" presStyleIdx="0" presStyleCnt="8"/>
      <dgm:spPr/>
      <dgm:t>
        <a:bodyPr/>
        <a:lstStyle/>
        <a:p>
          <a:endParaRPr lang="en-US"/>
        </a:p>
      </dgm:t>
    </dgm:pt>
    <dgm:pt modelId="{6D013F6F-4CD9-4482-80B0-C3DBCC48AF12}" type="pres">
      <dgm:prSet presAssocID="{EB3B3A61-5B28-4AFD-AF0C-8801C57A5D3B}" presName="node" presStyleLbl="node1" presStyleIdx="1" presStyleCnt="8">
        <dgm:presLayoutVars>
          <dgm:bulletEnabled val="1"/>
        </dgm:presLayoutVars>
      </dgm:prSet>
      <dgm:spPr/>
      <dgm:t>
        <a:bodyPr/>
        <a:lstStyle/>
        <a:p>
          <a:endParaRPr lang="en-US"/>
        </a:p>
      </dgm:t>
    </dgm:pt>
    <dgm:pt modelId="{9A8D428D-0C5F-405D-B174-5FE24914681E}" type="pres">
      <dgm:prSet presAssocID="{885FF7AB-E2C6-493F-A54B-DD218522DD73}" presName="sibTrans" presStyleLbl="sibTrans2D1" presStyleIdx="1" presStyleCnt="8"/>
      <dgm:spPr/>
      <dgm:t>
        <a:bodyPr/>
        <a:lstStyle/>
        <a:p>
          <a:endParaRPr lang="en-US"/>
        </a:p>
      </dgm:t>
    </dgm:pt>
    <dgm:pt modelId="{63126AE2-4337-4F97-AC07-3BA89D9065E2}" type="pres">
      <dgm:prSet presAssocID="{885FF7AB-E2C6-493F-A54B-DD218522DD73}" presName="connectorText" presStyleLbl="sibTrans2D1" presStyleIdx="1" presStyleCnt="8"/>
      <dgm:spPr/>
      <dgm:t>
        <a:bodyPr/>
        <a:lstStyle/>
        <a:p>
          <a:endParaRPr lang="en-US"/>
        </a:p>
      </dgm:t>
    </dgm:pt>
    <dgm:pt modelId="{BCE46B23-B66A-4391-B925-BB6DC282A511}" type="pres">
      <dgm:prSet presAssocID="{6A3B3BB3-675C-4A93-B788-ADF84E94BACA}" presName="node" presStyleLbl="node1" presStyleIdx="2" presStyleCnt="8">
        <dgm:presLayoutVars>
          <dgm:bulletEnabled val="1"/>
        </dgm:presLayoutVars>
      </dgm:prSet>
      <dgm:spPr/>
      <dgm:t>
        <a:bodyPr/>
        <a:lstStyle/>
        <a:p>
          <a:endParaRPr lang="en-US"/>
        </a:p>
      </dgm:t>
    </dgm:pt>
    <dgm:pt modelId="{09572899-5325-4A09-BED1-A046B0041F36}" type="pres">
      <dgm:prSet presAssocID="{167CA907-0C7F-4166-85BA-556514E25D7B}" presName="sibTrans" presStyleLbl="sibTrans2D1" presStyleIdx="2" presStyleCnt="8"/>
      <dgm:spPr/>
      <dgm:t>
        <a:bodyPr/>
        <a:lstStyle/>
        <a:p>
          <a:endParaRPr lang="en-US"/>
        </a:p>
      </dgm:t>
    </dgm:pt>
    <dgm:pt modelId="{82206828-FB1F-4571-B505-6731AE0C2281}" type="pres">
      <dgm:prSet presAssocID="{167CA907-0C7F-4166-85BA-556514E25D7B}" presName="connectorText" presStyleLbl="sibTrans2D1" presStyleIdx="2" presStyleCnt="8"/>
      <dgm:spPr/>
      <dgm:t>
        <a:bodyPr/>
        <a:lstStyle/>
        <a:p>
          <a:endParaRPr lang="en-US"/>
        </a:p>
      </dgm:t>
    </dgm:pt>
    <dgm:pt modelId="{B847FA27-D4A6-4F3C-8B07-2799E121050D}" type="pres">
      <dgm:prSet presAssocID="{C30630A4-F8C0-4F1E-99C3-9A3F4A20A9F9}" presName="node" presStyleLbl="node1" presStyleIdx="3" presStyleCnt="8">
        <dgm:presLayoutVars>
          <dgm:bulletEnabled val="1"/>
        </dgm:presLayoutVars>
      </dgm:prSet>
      <dgm:spPr/>
      <dgm:t>
        <a:bodyPr/>
        <a:lstStyle/>
        <a:p>
          <a:endParaRPr lang="en-US"/>
        </a:p>
      </dgm:t>
    </dgm:pt>
    <dgm:pt modelId="{A55D8AA3-2D5B-4CFC-8626-A33921232A50}" type="pres">
      <dgm:prSet presAssocID="{650BA219-4B30-492B-BB55-8B40E68B3BCD}" presName="sibTrans" presStyleLbl="sibTrans2D1" presStyleIdx="3" presStyleCnt="8"/>
      <dgm:spPr/>
      <dgm:t>
        <a:bodyPr/>
        <a:lstStyle/>
        <a:p>
          <a:endParaRPr lang="en-US"/>
        </a:p>
      </dgm:t>
    </dgm:pt>
    <dgm:pt modelId="{AB6A64B7-C1F2-4A68-9C92-016CA575B7D0}" type="pres">
      <dgm:prSet presAssocID="{650BA219-4B30-492B-BB55-8B40E68B3BCD}" presName="connectorText" presStyleLbl="sibTrans2D1" presStyleIdx="3" presStyleCnt="8"/>
      <dgm:spPr/>
      <dgm:t>
        <a:bodyPr/>
        <a:lstStyle/>
        <a:p>
          <a:endParaRPr lang="en-US"/>
        </a:p>
      </dgm:t>
    </dgm:pt>
    <dgm:pt modelId="{D6712598-927B-4DCA-8FD4-BF4DF597F03C}" type="pres">
      <dgm:prSet presAssocID="{F5DD7500-42D6-4C53-A7A7-53532741F74E}" presName="node" presStyleLbl="node1" presStyleIdx="4" presStyleCnt="8">
        <dgm:presLayoutVars>
          <dgm:bulletEnabled val="1"/>
        </dgm:presLayoutVars>
      </dgm:prSet>
      <dgm:spPr/>
      <dgm:t>
        <a:bodyPr/>
        <a:lstStyle/>
        <a:p>
          <a:endParaRPr lang="en-US"/>
        </a:p>
      </dgm:t>
    </dgm:pt>
    <dgm:pt modelId="{EFC64E05-7471-43E6-9AD7-8199D7507FDF}" type="pres">
      <dgm:prSet presAssocID="{D66E7E6B-1149-4271-A375-27B19AB245B4}" presName="sibTrans" presStyleLbl="sibTrans2D1" presStyleIdx="4" presStyleCnt="8"/>
      <dgm:spPr/>
      <dgm:t>
        <a:bodyPr/>
        <a:lstStyle/>
        <a:p>
          <a:endParaRPr lang="en-US"/>
        </a:p>
      </dgm:t>
    </dgm:pt>
    <dgm:pt modelId="{9D847E64-D48C-4FB8-B41A-EE9BE767FE07}" type="pres">
      <dgm:prSet presAssocID="{D66E7E6B-1149-4271-A375-27B19AB245B4}" presName="connectorText" presStyleLbl="sibTrans2D1" presStyleIdx="4" presStyleCnt="8"/>
      <dgm:spPr/>
      <dgm:t>
        <a:bodyPr/>
        <a:lstStyle/>
        <a:p>
          <a:endParaRPr lang="en-US"/>
        </a:p>
      </dgm:t>
    </dgm:pt>
    <dgm:pt modelId="{0E49C871-7A31-4068-B7A9-1BEF4EF70A01}" type="pres">
      <dgm:prSet presAssocID="{0E42B6C1-1354-4F57-AFC3-0E7CE8495B92}" presName="node" presStyleLbl="node1" presStyleIdx="5" presStyleCnt="8">
        <dgm:presLayoutVars>
          <dgm:bulletEnabled val="1"/>
        </dgm:presLayoutVars>
      </dgm:prSet>
      <dgm:spPr/>
      <dgm:t>
        <a:bodyPr/>
        <a:lstStyle/>
        <a:p>
          <a:endParaRPr lang="en-US"/>
        </a:p>
      </dgm:t>
    </dgm:pt>
    <dgm:pt modelId="{5200ADE3-8D13-45C5-8BC5-8E6BC2FC5206}" type="pres">
      <dgm:prSet presAssocID="{E9A4CB8E-DC7D-4453-96AD-C10EDE9C35FE}" presName="sibTrans" presStyleLbl="sibTrans2D1" presStyleIdx="5" presStyleCnt="8"/>
      <dgm:spPr/>
      <dgm:t>
        <a:bodyPr/>
        <a:lstStyle/>
        <a:p>
          <a:endParaRPr lang="en-US"/>
        </a:p>
      </dgm:t>
    </dgm:pt>
    <dgm:pt modelId="{526E6422-488C-4E59-BDFD-698EF0BCC044}" type="pres">
      <dgm:prSet presAssocID="{E9A4CB8E-DC7D-4453-96AD-C10EDE9C35FE}" presName="connectorText" presStyleLbl="sibTrans2D1" presStyleIdx="5" presStyleCnt="8"/>
      <dgm:spPr/>
      <dgm:t>
        <a:bodyPr/>
        <a:lstStyle/>
        <a:p>
          <a:endParaRPr lang="en-US"/>
        </a:p>
      </dgm:t>
    </dgm:pt>
    <dgm:pt modelId="{C4320343-15B7-467C-B63B-5477302DC68F}" type="pres">
      <dgm:prSet presAssocID="{73B461EF-BDCD-4406-BED8-8D912254F8A4}" presName="node" presStyleLbl="node1" presStyleIdx="6" presStyleCnt="8">
        <dgm:presLayoutVars>
          <dgm:bulletEnabled val="1"/>
        </dgm:presLayoutVars>
      </dgm:prSet>
      <dgm:spPr/>
      <dgm:t>
        <a:bodyPr/>
        <a:lstStyle/>
        <a:p>
          <a:endParaRPr lang="en-US"/>
        </a:p>
      </dgm:t>
    </dgm:pt>
    <dgm:pt modelId="{D6761F68-77D9-410A-949A-0FC8C69FBB9B}" type="pres">
      <dgm:prSet presAssocID="{8F34BB3B-96CE-4034-B33B-5CD15D79A23C}" presName="sibTrans" presStyleLbl="sibTrans2D1" presStyleIdx="6" presStyleCnt="8"/>
      <dgm:spPr/>
      <dgm:t>
        <a:bodyPr/>
        <a:lstStyle/>
        <a:p>
          <a:endParaRPr lang="en-US"/>
        </a:p>
      </dgm:t>
    </dgm:pt>
    <dgm:pt modelId="{DBB39C7B-6C88-4015-B34C-F4453F0AD87C}" type="pres">
      <dgm:prSet presAssocID="{8F34BB3B-96CE-4034-B33B-5CD15D79A23C}" presName="connectorText" presStyleLbl="sibTrans2D1" presStyleIdx="6" presStyleCnt="8"/>
      <dgm:spPr/>
      <dgm:t>
        <a:bodyPr/>
        <a:lstStyle/>
        <a:p>
          <a:endParaRPr lang="en-US"/>
        </a:p>
      </dgm:t>
    </dgm:pt>
    <dgm:pt modelId="{6EC36E47-4B68-40EC-9A24-578ED8EDACF6}" type="pres">
      <dgm:prSet presAssocID="{07918A60-DCFB-48DD-8B88-987C053E69A9}" presName="node" presStyleLbl="node1" presStyleIdx="7" presStyleCnt="8">
        <dgm:presLayoutVars>
          <dgm:bulletEnabled val="1"/>
        </dgm:presLayoutVars>
      </dgm:prSet>
      <dgm:spPr/>
      <dgm:t>
        <a:bodyPr/>
        <a:lstStyle/>
        <a:p>
          <a:endParaRPr lang="en-US"/>
        </a:p>
      </dgm:t>
    </dgm:pt>
    <dgm:pt modelId="{C9334076-5DDE-4AC0-8D22-587AFA34D145}" type="pres">
      <dgm:prSet presAssocID="{EB7E9156-EB2D-4BA0-B2FC-C21FDAF04C26}" presName="sibTrans" presStyleLbl="sibTrans2D1" presStyleIdx="7" presStyleCnt="8"/>
      <dgm:spPr/>
      <dgm:t>
        <a:bodyPr/>
        <a:lstStyle/>
        <a:p>
          <a:endParaRPr lang="en-US"/>
        </a:p>
      </dgm:t>
    </dgm:pt>
    <dgm:pt modelId="{DFC934D5-A97D-44CA-B78E-CC98BB1BFE43}" type="pres">
      <dgm:prSet presAssocID="{EB7E9156-EB2D-4BA0-B2FC-C21FDAF04C26}" presName="connectorText" presStyleLbl="sibTrans2D1" presStyleIdx="7" presStyleCnt="8"/>
      <dgm:spPr/>
      <dgm:t>
        <a:bodyPr/>
        <a:lstStyle/>
        <a:p>
          <a:endParaRPr lang="en-US"/>
        </a:p>
      </dgm:t>
    </dgm:pt>
  </dgm:ptLst>
  <dgm:cxnLst>
    <dgm:cxn modelId="{200DF470-5871-43A4-89CE-A4C4096B377B}" type="presOf" srcId="{EB3B3A61-5B28-4AFD-AF0C-8801C57A5D3B}" destId="{6D013F6F-4CD9-4482-80B0-C3DBCC48AF12}" srcOrd="0" destOrd="0" presId="urn:microsoft.com/office/officeart/2005/8/layout/cycle2"/>
    <dgm:cxn modelId="{8A5F75F9-B744-4328-B4C3-E37A211D94AA}" srcId="{C594565B-D638-4180-8BF1-70369C92B3CB}" destId="{07918A60-DCFB-48DD-8B88-987C053E69A9}" srcOrd="7" destOrd="0" parTransId="{E3E71154-16BC-4E93-A774-8AE61C0BC983}" sibTransId="{EB7E9156-EB2D-4BA0-B2FC-C21FDAF04C26}"/>
    <dgm:cxn modelId="{F18A5E6C-97BD-4BB3-8022-5FC6D631A37B}" type="presOf" srcId="{D66E7E6B-1149-4271-A375-27B19AB245B4}" destId="{EFC64E05-7471-43E6-9AD7-8199D7507FDF}" srcOrd="0" destOrd="0" presId="urn:microsoft.com/office/officeart/2005/8/layout/cycle2"/>
    <dgm:cxn modelId="{669413DB-1EAA-41A6-9073-8972DA79EF2A}" type="presOf" srcId="{EB7E9156-EB2D-4BA0-B2FC-C21FDAF04C26}" destId="{C9334076-5DDE-4AC0-8D22-587AFA34D145}" srcOrd="0" destOrd="0" presId="urn:microsoft.com/office/officeart/2005/8/layout/cycle2"/>
    <dgm:cxn modelId="{F3DB4690-C406-4E7F-A493-F7E9AD3EAEA8}" srcId="{C594565B-D638-4180-8BF1-70369C92B3CB}" destId="{6A3B3BB3-675C-4A93-B788-ADF84E94BACA}" srcOrd="2" destOrd="0" parTransId="{058D52E9-8EA5-4FF5-B685-1E2C1AE96F7F}" sibTransId="{167CA907-0C7F-4166-85BA-556514E25D7B}"/>
    <dgm:cxn modelId="{B7BBCBCB-254A-4E3B-8A46-6B933BA2F3C3}" type="presOf" srcId="{A9DBD181-BFF3-402C-9F9C-7D9D3700DC57}" destId="{7CF1DD40-2DA3-494B-9B3B-1BB0803BAD2B}" srcOrd="0" destOrd="0" presId="urn:microsoft.com/office/officeart/2005/8/layout/cycle2"/>
    <dgm:cxn modelId="{2E38F3DD-295C-46F0-A371-D079CB55267E}" srcId="{C594565B-D638-4180-8BF1-70369C92B3CB}" destId="{37F4015F-9827-4A45-8701-85941B1EC77A}" srcOrd="0" destOrd="0" parTransId="{05BD786B-A7B4-4A81-B0EB-070F3F851876}" sibTransId="{A9DBD181-BFF3-402C-9F9C-7D9D3700DC57}"/>
    <dgm:cxn modelId="{78D42BE3-C3E2-4425-8A39-DAD1B7A4CE17}" type="presOf" srcId="{8F34BB3B-96CE-4034-B33B-5CD15D79A23C}" destId="{DBB39C7B-6C88-4015-B34C-F4453F0AD87C}" srcOrd="1" destOrd="0" presId="urn:microsoft.com/office/officeart/2005/8/layout/cycle2"/>
    <dgm:cxn modelId="{05783355-15D6-42B7-8B9D-47B0D853CC24}" srcId="{C594565B-D638-4180-8BF1-70369C92B3CB}" destId="{73B461EF-BDCD-4406-BED8-8D912254F8A4}" srcOrd="6" destOrd="0" parTransId="{2F78EDBC-4AD1-4352-A693-4A8CE20A503B}" sibTransId="{8F34BB3B-96CE-4034-B33B-5CD15D79A23C}"/>
    <dgm:cxn modelId="{F16D64E3-F0EF-4210-9CA4-73A422E87A74}" type="presOf" srcId="{73B461EF-BDCD-4406-BED8-8D912254F8A4}" destId="{C4320343-15B7-467C-B63B-5477302DC68F}" srcOrd="0" destOrd="0" presId="urn:microsoft.com/office/officeart/2005/8/layout/cycle2"/>
    <dgm:cxn modelId="{A627FCF0-6FB9-4FAF-9BCA-EDACE8235567}" type="presOf" srcId="{E9A4CB8E-DC7D-4453-96AD-C10EDE9C35FE}" destId="{526E6422-488C-4E59-BDFD-698EF0BCC044}" srcOrd="1" destOrd="0" presId="urn:microsoft.com/office/officeart/2005/8/layout/cycle2"/>
    <dgm:cxn modelId="{866F4252-305C-47E1-8C31-6D11DF5BEC5C}" type="presOf" srcId="{E9A4CB8E-DC7D-4453-96AD-C10EDE9C35FE}" destId="{5200ADE3-8D13-45C5-8BC5-8E6BC2FC5206}" srcOrd="0" destOrd="0" presId="urn:microsoft.com/office/officeart/2005/8/layout/cycle2"/>
    <dgm:cxn modelId="{9EBF8AB7-A1DC-45A1-AA8D-DB9DE87EA7D6}" srcId="{C594565B-D638-4180-8BF1-70369C92B3CB}" destId="{EB3B3A61-5B28-4AFD-AF0C-8801C57A5D3B}" srcOrd="1" destOrd="0" parTransId="{911157CF-25C9-42C3-97EC-69F6812341B4}" sibTransId="{885FF7AB-E2C6-493F-A54B-DD218522DD73}"/>
    <dgm:cxn modelId="{6CAF5B2E-7E8F-4886-8492-34EB61238012}" type="presOf" srcId="{650BA219-4B30-492B-BB55-8B40E68B3BCD}" destId="{A55D8AA3-2D5B-4CFC-8626-A33921232A50}" srcOrd="0" destOrd="0" presId="urn:microsoft.com/office/officeart/2005/8/layout/cycle2"/>
    <dgm:cxn modelId="{062E0C14-2E7D-41F0-83DB-77C997437F78}" type="presOf" srcId="{37F4015F-9827-4A45-8701-85941B1EC77A}" destId="{07F33F68-B056-46FD-9BED-44DEBA5D69E3}" srcOrd="0" destOrd="0" presId="urn:microsoft.com/office/officeart/2005/8/layout/cycle2"/>
    <dgm:cxn modelId="{02005F57-13D2-4B4F-B24F-F1D0B0339E15}" type="presOf" srcId="{8F34BB3B-96CE-4034-B33B-5CD15D79A23C}" destId="{D6761F68-77D9-410A-949A-0FC8C69FBB9B}" srcOrd="0" destOrd="0" presId="urn:microsoft.com/office/officeart/2005/8/layout/cycle2"/>
    <dgm:cxn modelId="{B5F905D5-A05A-4841-BC44-8B5278C8B3AE}" type="presOf" srcId="{07918A60-DCFB-48DD-8B88-987C053E69A9}" destId="{6EC36E47-4B68-40EC-9A24-578ED8EDACF6}" srcOrd="0" destOrd="0" presId="urn:microsoft.com/office/officeart/2005/8/layout/cycle2"/>
    <dgm:cxn modelId="{7B32CF20-0E24-48BE-B3C9-0253525E502C}" type="presOf" srcId="{650BA219-4B30-492B-BB55-8B40E68B3BCD}" destId="{AB6A64B7-C1F2-4A68-9C92-016CA575B7D0}" srcOrd="1" destOrd="0" presId="urn:microsoft.com/office/officeart/2005/8/layout/cycle2"/>
    <dgm:cxn modelId="{21203091-BCC7-4827-ACA0-6FE41D5F9655}" type="presOf" srcId="{D66E7E6B-1149-4271-A375-27B19AB245B4}" destId="{9D847E64-D48C-4FB8-B41A-EE9BE767FE07}" srcOrd="1" destOrd="0" presId="urn:microsoft.com/office/officeart/2005/8/layout/cycle2"/>
    <dgm:cxn modelId="{61B6573C-F35F-48AD-9EF9-20EAB8C403E0}" type="presOf" srcId="{C30630A4-F8C0-4F1E-99C3-9A3F4A20A9F9}" destId="{B847FA27-D4A6-4F3C-8B07-2799E121050D}" srcOrd="0" destOrd="0" presId="urn:microsoft.com/office/officeart/2005/8/layout/cycle2"/>
    <dgm:cxn modelId="{3B068D2E-6AEF-4FA5-A253-AC3A17FF63A9}" type="presOf" srcId="{6A3B3BB3-675C-4A93-B788-ADF84E94BACA}" destId="{BCE46B23-B66A-4391-B925-BB6DC282A511}" srcOrd="0" destOrd="0" presId="urn:microsoft.com/office/officeart/2005/8/layout/cycle2"/>
    <dgm:cxn modelId="{67A3235B-2392-4168-A6E1-E9D78F6E6127}" srcId="{C594565B-D638-4180-8BF1-70369C92B3CB}" destId="{0E42B6C1-1354-4F57-AFC3-0E7CE8495B92}" srcOrd="5" destOrd="0" parTransId="{BC0958A2-54DB-49C2-90B9-A7474F00FE36}" sibTransId="{E9A4CB8E-DC7D-4453-96AD-C10EDE9C35FE}"/>
    <dgm:cxn modelId="{9AD8F7D4-3B78-4102-B742-AC7CD45C7DC0}" type="presOf" srcId="{167CA907-0C7F-4166-85BA-556514E25D7B}" destId="{82206828-FB1F-4571-B505-6731AE0C2281}" srcOrd="1" destOrd="0" presId="urn:microsoft.com/office/officeart/2005/8/layout/cycle2"/>
    <dgm:cxn modelId="{3EB3D798-658B-418E-ACBE-EDCBDD3E6CDB}" type="presOf" srcId="{885FF7AB-E2C6-493F-A54B-DD218522DD73}" destId="{63126AE2-4337-4F97-AC07-3BA89D9065E2}" srcOrd="1" destOrd="0" presId="urn:microsoft.com/office/officeart/2005/8/layout/cycle2"/>
    <dgm:cxn modelId="{D90D38CB-8C64-4AEE-8097-1019CEFBB7AA}" type="presOf" srcId="{0E42B6C1-1354-4F57-AFC3-0E7CE8495B92}" destId="{0E49C871-7A31-4068-B7A9-1BEF4EF70A01}" srcOrd="0" destOrd="0" presId="urn:microsoft.com/office/officeart/2005/8/layout/cycle2"/>
    <dgm:cxn modelId="{48F85D00-32A2-4F47-959A-0D2A17108296}" type="presOf" srcId="{F5DD7500-42D6-4C53-A7A7-53532741F74E}" destId="{D6712598-927B-4DCA-8FD4-BF4DF597F03C}" srcOrd="0" destOrd="0" presId="urn:microsoft.com/office/officeart/2005/8/layout/cycle2"/>
    <dgm:cxn modelId="{C85BD563-A2E3-4BB9-9B2C-1E5E7B307F29}" type="presOf" srcId="{EB7E9156-EB2D-4BA0-B2FC-C21FDAF04C26}" destId="{DFC934D5-A97D-44CA-B78E-CC98BB1BFE43}" srcOrd="1" destOrd="0" presId="urn:microsoft.com/office/officeart/2005/8/layout/cycle2"/>
    <dgm:cxn modelId="{2B7989B1-581A-4887-843A-258ACA16C2B5}" type="presOf" srcId="{A9DBD181-BFF3-402C-9F9C-7D9D3700DC57}" destId="{253CBCC8-BD0A-4EB3-B2FC-CE28300AC503}" srcOrd="1" destOrd="0" presId="urn:microsoft.com/office/officeart/2005/8/layout/cycle2"/>
    <dgm:cxn modelId="{F100789A-B675-46BA-ADB1-202FB244CC6B}" type="presOf" srcId="{167CA907-0C7F-4166-85BA-556514E25D7B}" destId="{09572899-5325-4A09-BED1-A046B0041F36}" srcOrd="0" destOrd="0" presId="urn:microsoft.com/office/officeart/2005/8/layout/cycle2"/>
    <dgm:cxn modelId="{14A2D9E3-7FD7-4286-9BCA-4EB0AF5EA51A}" srcId="{C594565B-D638-4180-8BF1-70369C92B3CB}" destId="{C30630A4-F8C0-4F1E-99C3-9A3F4A20A9F9}" srcOrd="3" destOrd="0" parTransId="{5211619E-5264-4044-B6AE-04BA8DA57694}" sibTransId="{650BA219-4B30-492B-BB55-8B40E68B3BCD}"/>
    <dgm:cxn modelId="{D3256150-D184-4237-91CD-8A7D457AC53F}" srcId="{C594565B-D638-4180-8BF1-70369C92B3CB}" destId="{F5DD7500-42D6-4C53-A7A7-53532741F74E}" srcOrd="4" destOrd="0" parTransId="{92BA0BE8-7A82-4237-9EA7-1BA9CB1EDAC5}" sibTransId="{D66E7E6B-1149-4271-A375-27B19AB245B4}"/>
    <dgm:cxn modelId="{381796A3-6093-4CC7-9292-17B20B8C7C19}" type="presOf" srcId="{885FF7AB-E2C6-493F-A54B-DD218522DD73}" destId="{9A8D428D-0C5F-405D-B174-5FE24914681E}" srcOrd="0" destOrd="0" presId="urn:microsoft.com/office/officeart/2005/8/layout/cycle2"/>
    <dgm:cxn modelId="{B95723CB-E54E-4D39-8163-1935FCC2837A}" type="presOf" srcId="{C594565B-D638-4180-8BF1-70369C92B3CB}" destId="{1D3A98C8-91F6-426A-9FA8-02B73FC3E79C}" srcOrd="0" destOrd="0" presId="urn:microsoft.com/office/officeart/2005/8/layout/cycle2"/>
    <dgm:cxn modelId="{86683DDA-96A6-4103-AA5C-2C529A13E620}" type="presParOf" srcId="{1D3A98C8-91F6-426A-9FA8-02B73FC3E79C}" destId="{07F33F68-B056-46FD-9BED-44DEBA5D69E3}" srcOrd="0" destOrd="0" presId="urn:microsoft.com/office/officeart/2005/8/layout/cycle2"/>
    <dgm:cxn modelId="{D07196A7-38BD-4260-AB01-6DA4437224DA}" type="presParOf" srcId="{1D3A98C8-91F6-426A-9FA8-02B73FC3E79C}" destId="{7CF1DD40-2DA3-494B-9B3B-1BB0803BAD2B}" srcOrd="1" destOrd="0" presId="urn:microsoft.com/office/officeart/2005/8/layout/cycle2"/>
    <dgm:cxn modelId="{82352B0C-8C50-4D47-AD0D-D5676F558344}" type="presParOf" srcId="{7CF1DD40-2DA3-494B-9B3B-1BB0803BAD2B}" destId="{253CBCC8-BD0A-4EB3-B2FC-CE28300AC503}" srcOrd="0" destOrd="0" presId="urn:microsoft.com/office/officeart/2005/8/layout/cycle2"/>
    <dgm:cxn modelId="{1AA2B1D0-5B0E-4358-8B12-51196E2F2579}" type="presParOf" srcId="{1D3A98C8-91F6-426A-9FA8-02B73FC3E79C}" destId="{6D013F6F-4CD9-4482-80B0-C3DBCC48AF12}" srcOrd="2" destOrd="0" presId="urn:microsoft.com/office/officeart/2005/8/layout/cycle2"/>
    <dgm:cxn modelId="{04C5FD35-9937-4D82-8DDF-232F18467004}" type="presParOf" srcId="{1D3A98C8-91F6-426A-9FA8-02B73FC3E79C}" destId="{9A8D428D-0C5F-405D-B174-5FE24914681E}" srcOrd="3" destOrd="0" presId="urn:microsoft.com/office/officeart/2005/8/layout/cycle2"/>
    <dgm:cxn modelId="{62BE36F8-4FF7-4E55-8D79-F326EE9CEE92}" type="presParOf" srcId="{9A8D428D-0C5F-405D-B174-5FE24914681E}" destId="{63126AE2-4337-4F97-AC07-3BA89D9065E2}" srcOrd="0" destOrd="0" presId="urn:microsoft.com/office/officeart/2005/8/layout/cycle2"/>
    <dgm:cxn modelId="{1E982F70-A262-4639-B90B-F0974FC2B416}" type="presParOf" srcId="{1D3A98C8-91F6-426A-9FA8-02B73FC3E79C}" destId="{BCE46B23-B66A-4391-B925-BB6DC282A511}" srcOrd="4" destOrd="0" presId="urn:microsoft.com/office/officeart/2005/8/layout/cycle2"/>
    <dgm:cxn modelId="{4A6463A4-4B5E-4C3E-BDEB-A5533BDFACB0}" type="presParOf" srcId="{1D3A98C8-91F6-426A-9FA8-02B73FC3E79C}" destId="{09572899-5325-4A09-BED1-A046B0041F36}" srcOrd="5" destOrd="0" presId="urn:microsoft.com/office/officeart/2005/8/layout/cycle2"/>
    <dgm:cxn modelId="{389CDB26-055C-4111-BFB6-3E4D7E821380}" type="presParOf" srcId="{09572899-5325-4A09-BED1-A046B0041F36}" destId="{82206828-FB1F-4571-B505-6731AE0C2281}" srcOrd="0" destOrd="0" presId="urn:microsoft.com/office/officeart/2005/8/layout/cycle2"/>
    <dgm:cxn modelId="{B0929FCB-6D2C-4055-BEF1-BE18DEC71AD4}" type="presParOf" srcId="{1D3A98C8-91F6-426A-9FA8-02B73FC3E79C}" destId="{B847FA27-D4A6-4F3C-8B07-2799E121050D}" srcOrd="6" destOrd="0" presId="urn:microsoft.com/office/officeart/2005/8/layout/cycle2"/>
    <dgm:cxn modelId="{288223B2-940B-4C29-964E-A92F549A2D24}" type="presParOf" srcId="{1D3A98C8-91F6-426A-9FA8-02B73FC3E79C}" destId="{A55D8AA3-2D5B-4CFC-8626-A33921232A50}" srcOrd="7" destOrd="0" presId="urn:microsoft.com/office/officeart/2005/8/layout/cycle2"/>
    <dgm:cxn modelId="{4E3EEC96-5795-48A9-B4AF-2D2F508BC8EA}" type="presParOf" srcId="{A55D8AA3-2D5B-4CFC-8626-A33921232A50}" destId="{AB6A64B7-C1F2-4A68-9C92-016CA575B7D0}" srcOrd="0" destOrd="0" presId="urn:microsoft.com/office/officeart/2005/8/layout/cycle2"/>
    <dgm:cxn modelId="{E00FB7BF-5BDF-4572-8C10-4D88FC28F00D}" type="presParOf" srcId="{1D3A98C8-91F6-426A-9FA8-02B73FC3E79C}" destId="{D6712598-927B-4DCA-8FD4-BF4DF597F03C}" srcOrd="8" destOrd="0" presId="urn:microsoft.com/office/officeart/2005/8/layout/cycle2"/>
    <dgm:cxn modelId="{C5A56B37-353E-4D78-B980-379B075B01C7}" type="presParOf" srcId="{1D3A98C8-91F6-426A-9FA8-02B73FC3E79C}" destId="{EFC64E05-7471-43E6-9AD7-8199D7507FDF}" srcOrd="9" destOrd="0" presId="urn:microsoft.com/office/officeart/2005/8/layout/cycle2"/>
    <dgm:cxn modelId="{6AC02300-1367-4361-9A2B-739BC688A215}" type="presParOf" srcId="{EFC64E05-7471-43E6-9AD7-8199D7507FDF}" destId="{9D847E64-D48C-4FB8-B41A-EE9BE767FE07}" srcOrd="0" destOrd="0" presId="urn:microsoft.com/office/officeart/2005/8/layout/cycle2"/>
    <dgm:cxn modelId="{67FDE566-F79B-40F2-8B3C-B9DAD78149F3}" type="presParOf" srcId="{1D3A98C8-91F6-426A-9FA8-02B73FC3E79C}" destId="{0E49C871-7A31-4068-B7A9-1BEF4EF70A01}" srcOrd="10" destOrd="0" presId="urn:microsoft.com/office/officeart/2005/8/layout/cycle2"/>
    <dgm:cxn modelId="{BC6B34DA-FFF9-4994-868F-5E3FF392A5E9}" type="presParOf" srcId="{1D3A98C8-91F6-426A-9FA8-02B73FC3E79C}" destId="{5200ADE3-8D13-45C5-8BC5-8E6BC2FC5206}" srcOrd="11" destOrd="0" presId="urn:microsoft.com/office/officeart/2005/8/layout/cycle2"/>
    <dgm:cxn modelId="{EC22B695-ECCC-4CC8-8835-280CE2F57232}" type="presParOf" srcId="{5200ADE3-8D13-45C5-8BC5-8E6BC2FC5206}" destId="{526E6422-488C-4E59-BDFD-698EF0BCC044}" srcOrd="0" destOrd="0" presId="urn:microsoft.com/office/officeart/2005/8/layout/cycle2"/>
    <dgm:cxn modelId="{228EEADA-7F75-4AEB-95C3-D66D687A4F70}" type="presParOf" srcId="{1D3A98C8-91F6-426A-9FA8-02B73FC3E79C}" destId="{C4320343-15B7-467C-B63B-5477302DC68F}" srcOrd="12" destOrd="0" presId="urn:microsoft.com/office/officeart/2005/8/layout/cycle2"/>
    <dgm:cxn modelId="{A971408E-9274-4EB7-AD72-BA562E94E52B}" type="presParOf" srcId="{1D3A98C8-91F6-426A-9FA8-02B73FC3E79C}" destId="{D6761F68-77D9-410A-949A-0FC8C69FBB9B}" srcOrd="13" destOrd="0" presId="urn:microsoft.com/office/officeart/2005/8/layout/cycle2"/>
    <dgm:cxn modelId="{F1DCA0F3-7711-44FF-B429-A87A2488650A}" type="presParOf" srcId="{D6761F68-77D9-410A-949A-0FC8C69FBB9B}" destId="{DBB39C7B-6C88-4015-B34C-F4453F0AD87C}" srcOrd="0" destOrd="0" presId="urn:microsoft.com/office/officeart/2005/8/layout/cycle2"/>
    <dgm:cxn modelId="{6C035A4E-314D-4893-825A-771A81AAC46F}" type="presParOf" srcId="{1D3A98C8-91F6-426A-9FA8-02B73FC3E79C}" destId="{6EC36E47-4B68-40EC-9A24-578ED8EDACF6}" srcOrd="14" destOrd="0" presId="urn:microsoft.com/office/officeart/2005/8/layout/cycle2"/>
    <dgm:cxn modelId="{4D5DF143-8B3C-4AE6-97D1-7FE7FC8A689E}" type="presParOf" srcId="{1D3A98C8-91F6-426A-9FA8-02B73FC3E79C}" destId="{C9334076-5DDE-4AC0-8D22-587AFA34D145}" srcOrd="15" destOrd="0" presId="urn:microsoft.com/office/officeart/2005/8/layout/cycle2"/>
    <dgm:cxn modelId="{520427F1-C30A-484C-AB37-67B976E08753}" type="presParOf" srcId="{C9334076-5DDE-4AC0-8D22-587AFA34D145}" destId="{DFC934D5-A97D-44CA-B78E-CC98BB1BFE4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70D0DD-17DF-44B7-8358-547F161E3954}"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EE9391F-76EB-4A7A-B084-EC6A8B865090}">
      <dgm:prSet custT="1"/>
      <dgm:spPr/>
      <dgm:t>
        <a:bodyPr/>
        <a:lstStyle/>
        <a:p>
          <a:pPr rtl="0"/>
          <a:r>
            <a:rPr lang="en-US" sz="1800" dirty="0" smtClean="0"/>
            <a:t>Review the carbon cycle and process of science </a:t>
          </a:r>
          <a:endParaRPr lang="en-US" sz="1800" dirty="0"/>
        </a:p>
      </dgm:t>
    </dgm:pt>
    <dgm:pt modelId="{44843F4A-FB35-4DC9-ABF4-8BB17EB2D9DD}" type="parTrans" cxnId="{CE7266F4-1B45-4061-936E-A511421F86E7}">
      <dgm:prSet/>
      <dgm:spPr/>
      <dgm:t>
        <a:bodyPr/>
        <a:lstStyle/>
        <a:p>
          <a:endParaRPr lang="en-US"/>
        </a:p>
      </dgm:t>
    </dgm:pt>
    <dgm:pt modelId="{D05E2EC8-0B51-4094-ABD2-A881AAAB58F8}" type="sibTrans" cxnId="{CE7266F4-1B45-4061-936E-A511421F86E7}">
      <dgm:prSet/>
      <dgm:spPr/>
      <dgm:t>
        <a:bodyPr/>
        <a:lstStyle/>
        <a:p>
          <a:endParaRPr lang="en-US"/>
        </a:p>
      </dgm:t>
    </dgm:pt>
    <dgm:pt modelId="{E4F62B40-B4DD-43DD-8442-329EF528622B}">
      <dgm:prSet custT="1"/>
      <dgm:spPr/>
      <dgm:t>
        <a:bodyPr/>
        <a:lstStyle/>
        <a:p>
          <a:pPr rtl="0"/>
          <a:r>
            <a:rPr lang="en-US" sz="1800" dirty="0" smtClean="0"/>
            <a:t>Download raw data from the </a:t>
          </a:r>
          <a:r>
            <a:rPr lang="en-US" sz="1800" dirty="0" err="1" smtClean="0"/>
            <a:t>ForC</a:t>
          </a:r>
          <a:r>
            <a:rPr lang="en-US" sz="1800" dirty="0" smtClean="0"/>
            <a:t> </a:t>
          </a:r>
          <a:r>
            <a:rPr lang="en-US" sz="1800" dirty="0" err="1" smtClean="0"/>
            <a:t>github</a:t>
          </a:r>
          <a:r>
            <a:rPr lang="en-US" sz="1800" dirty="0" smtClean="0"/>
            <a:t> (</a:t>
          </a:r>
          <a:r>
            <a:rPr lang="en-US" sz="1800" dirty="0" err="1" smtClean="0">
              <a:hlinkClick xmlns:r="http://schemas.openxmlformats.org/officeDocument/2006/relationships" r:id="rId1" invalidUrl="https://github.com/forc-db/ForC/blob/master/educational resources/ForC_GPP_and_temperature.csv"/>
            </a:rPr>
            <a:t>GPP_and_Temp</a:t>
          </a:r>
          <a:r>
            <a:rPr lang="en-US" sz="1800" dirty="0" smtClean="0"/>
            <a:t>) </a:t>
          </a:r>
          <a:endParaRPr lang="en-US" sz="1800" dirty="0"/>
        </a:p>
      </dgm:t>
    </dgm:pt>
    <dgm:pt modelId="{3A6BEC1E-ADFE-4536-8979-77F744764745}" type="parTrans" cxnId="{AAAC8E60-C211-4D60-9332-35BC6105E742}">
      <dgm:prSet/>
      <dgm:spPr/>
      <dgm:t>
        <a:bodyPr/>
        <a:lstStyle/>
        <a:p>
          <a:endParaRPr lang="en-US"/>
        </a:p>
      </dgm:t>
    </dgm:pt>
    <dgm:pt modelId="{C595FDFF-4977-4043-83FD-6A02AC04219C}" type="sibTrans" cxnId="{AAAC8E60-C211-4D60-9332-35BC6105E742}">
      <dgm:prSet/>
      <dgm:spPr/>
      <dgm:t>
        <a:bodyPr/>
        <a:lstStyle/>
        <a:p>
          <a:endParaRPr lang="en-US"/>
        </a:p>
      </dgm:t>
    </dgm:pt>
    <dgm:pt modelId="{BD892781-E44B-4CBE-803B-686383F706F3}">
      <dgm:prSet custT="1"/>
      <dgm:spPr/>
      <dgm:t>
        <a:bodyPr/>
        <a:lstStyle/>
        <a:p>
          <a:pPr rtl="0"/>
          <a:r>
            <a:rPr lang="en-US" sz="1800" dirty="0" smtClean="0"/>
            <a:t>Process data in Microsoft Excel</a:t>
          </a:r>
          <a:endParaRPr lang="en-US" sz="1800" dirty="0"/>
        </a:p>
      </dgm:t>
    </dgm:pt>
    <dgm:pt modelId="{EC1B6205-E398-40AE-B4EB-7D0062212161}" type="parTrans" cxnId="{A450E95B-C9ED-48AC-A71B-FD3AC68EEC8E}">
      <dgm:prSet/>
      <dgm:spPr/>
      <dgm:t>
        <a:bodyPr/>
        <a:lstStyle/>
        <a:p>
          <a:endParaRPr lang="en-US"/>
        </a:p>
      </dgm:t>
    </dgm:pt>
    <dgm:pt modelId="{917CCF27-AECB-4CA3-A652-760DA0C1F94C}" type="sibTrans" cxnId="{A450E95B-C9ED-48AC-A71B-FD3AC68EEC8E}">
      <dgm:prSet/>
      <dgm:spPr/>
      <dgm:t>
        <a:bodyPr/>
        <a:lstStyle/>
        <a:p>
          <a:endParaRPr lang="en-US"/>
        </a:p>
      </dgm:t>
    </dgm:pt>
    <dgm:pt modelId="{D08813E6-8F25-4AA8-A322-64AD379B021A}">
      <dgm:prSet custT="1"/>
      <dgm:spPr/>
      <dgm:t>
        <a:bodyPr/>
        <a:lstStyle/>
        <a:p>
          <a:pPr rtl="0"/>
          <a:r>
            <a:rPr lang="en-US" sz="1800" dirty="0" smtClean="0"/>
            <a:t>Analysis, conclusions and discussion</a:t>
          </a:r>
          <a:endParaRPr lang="en-US" sz="1800" dirty="0"/>
        </a:p>
      </dgm:t>
    </dgm:pt>
    <dgm:pt modelId="{494049FF-BF4F-45A8-8E8E-7F3949DDA2DD}" type="parTrans" cxnId="{82C027C8-3AC7-430D-B6F3-B69AF9C402AC}">
      <dgm:prSet/>
      <dgm:spPr/>
      <dgm:t>
        <a:bodyPr/>
        <a:lstStyle/>
        <a:p>
          <a:endParaRPr lang="en-US"/>
        </a:p>
      </dgm:t>
    </dgm:pt>
    <dgm:pt modelId="{D2110DAB-DFF4-4909-9A12-086BE0A29777}" type="sibTrans" cxnId="{82C027C8-3AC7-430D-B6F3-B69AF9C402AC}">
      <dgm:prSet/>
      <dgm:spPr/>
      <dgm:t>
        <a:bodyPr/>
        <a:lstStyle/>
        <a:p>
          <a:endParaRPr lang="en-US"/>
        </a:p>
      </dgm:t>
    </dgm:pt>
    <dgm:pt modelId="{07D5B777-E788-4EC4-9FB1-04887D0AD820}">
      <dgm:prSet custT="1"/>
      <dgm:spPr/>
      <dgm:t>
        <a:bodyPr/>
        <a:lstStyle/>
        <a:p>
          <a:pPr rtl="0"/>
          <a:r>
            <a:rPr lang="en-US" sz="1800" dirty="0" smtClean="0"/>
            <a:t>Record observations and make a hypothesis</a:t>
          </a:r>
          <a:endParaRPr lang="en-US" sz="1800" dirty="0"/>
        </a:p>
      </dgm:t>
    </dgm:pt>
    <dgm:pt modelId="{2012B402-EF0F-40FD-BBB2-4B95151CED77}" type="parTrans" cxnId="{C58B5803-149F-4CB5-8AE3-B2E096922E1B}">
      <dgm:prSet/>
      <dgm:spPr/>
      <dgm:t>
        <a:bodyPr/>
        <a:lstStyle/>
        <a:p>
          <a:endParaRPr lang="en-US"/>
        </a:p>
      </dgm:t>
    </dgm:pt>
    <dgm:pt modelId="{ADA230DF-F5EF-4125-8DD9-D5493B1A912C}" type="sibTrans" cxnId="{C58B5803-149F-4CB5-8AE3-B2E096922E1B}">
      <dgm:prSet/>
      <dgm:spPr/>
      <dgm:t>
        <a:bodyPr/>
        <a:lstStyle/>
        <a:p>
          <a:endParaRPr lang="en-US"/>
        </a:p>
      </dgm:t>
    </dgm:pt>
    <dgm:pt modelId="{24775B29-6769-4501-AF8B-D90A7DBE59A3}" type="pres">
      <dgm:prSet presAssocID="{3C70D0DD-17DF-44B7-8358-547F161E3954}" presName="outerComposite" presStyleCnt="0">
        <dgm:presLayoutVars>
          <dgm:chMax val="5"/>
          <dgm:dir/>
          <dgm:resizeHandles val="exact"/>
        </dgm:presLayoutVars>
      </dgm:prSet>
      <dgm:spPr/>
      <dgm:t>
        <a:bodyPr/>
        <a:lstStyle/>
        <a:p>
          <a:endParaRPr lang="en-US"/>
        </a:p>
      </dgm:t>
    </dgm:pt>
    <dgm:pt modelId="{92333DEB-E280-4BE7-BD79-6AAE16B7ECA8}" type="pres">
      <dgm:prSet presAssocID="{3C70D0DD-17DF-44B7-8358-547F161E3954}" presName="dummyMaxCanvas" presStyleCnt="0">
        <dgm:presLayoutVars/>
      </dgm:prSet>
      <dgm:spPr/>
    </dgm:pt>
    <dgm:pt modelId="{8FAACCC4-3F42-4D9D-8842-51BFB210DF83}" type="pres">
      <dgm:prSet presAssocID="{3C70D0DD-17DF-44B7-8358-547F161E3954}" presName="FiveNodes_1" presStyleLbl="node1" presStyleIdx="0" presStyleCnt="5">
        <dgm:presLayoutVars>
          <dgm:bulletEnabled val="1"/>
        </dgm:presLayoutVars>
      </dgm:prSet>
      <dgm:spPr/>
      <dgm:t>
        <a:bodyPr/>
        <a:lstStyle/>
        <a:p>
          <a:endParaRPr lang="en-US"/>
        </a:p>
      </dgm:t>
    </dgm:pt>
    <dgm:pt modelId="{3BB1C28C-9536-41DB-A987-F7F9EF980787}" type="pres">
      <dgm:prSet presAssocID="{3C70D0DD-17DF-44B7-8358-547F161E3954}" presName="FiveNodes_2" presStyleLbl="node1" presStyleIdx="1" presStyleCnt="5">
        <dgm:presLayoutVars>
          <dgm:bulletEnabled val="1"/>
        </dgm:presLayoutVars>
      </dgm:prSet>
      <dgm:spPr/>
      <dgm:t>
        <a:bodyPr/>
        <a:lstStyle/>
        <a:p>
          <a:endParaRPr lang="en-US"/>
        </a:p>
      </dgm:t>
    </dgm:pt>
    <dgm:pt modelId="{17132793-7847-45C3-9582-38DCEC971340}" type="pres">
      <dgm:prSet presAssocID="{3C70D0DD-17DF-44B7-8358-547F161E3954}" presName="FiveNodes_3" presStyleLbl="node1" presStyleIdx="2" presStyleCnt="5">
        <dgm:presLayoutVars>
          <dgm:bulletEnabled val="1"/>
        </dgm:presLayoutVars>
      </dgm:prSet>
      <dgm:spPr/>
      <dgm:t>
        <a:bodyPr/>
        <a:lstStyle/>
        <a:p>
          <a:endParaRPr lang="en-US"/>
        </a:p>
      </dgm:t>
    </dgm:pt>
    <dgm:pt modelId="{FAA036A5-8E27-4DFA-B352-59CE811AC470}" type="pres">
      <dgm:prSet presAssocID="{3C70D0DD-17DF-44B7-8358-547F161E3954}" presName="FiveNodes_4" presStyleLbl="node1" presStyleIdx="3" presStyleCnt="5">
        <dgm:presLayoutVars>
          <dgm:bulletEnabled val="1"/>
        </dgm:presLayoutVars>
      </dgm:prSet>
      <dgm:spPr/>
      <dgm:t>
        <a:bodyPr/>
        <a:lstStyle/>
        <a:p>
          <a:endParaRPr lang="en-US"/>
        </a:p>
      </dgm:t>
    </dgm:pt>
    <dgm:pt modelId="{DA866D42-4E84-49F9-8471-5298304F4B88}" type="pres">
      <dgm:prSet presAssocID="{3C70D0DD-17DF-44B7-8358-547F161E3954}" presName="FiveNodes_5" presStyleLbl="node1" presStyleIdx="4" presStyleCnt="5">
        <dgm:presLayoutVars>
          <dgm:bulletEnabled val="1"/>
        </dgm:presLayoutVars>
      </dgm:prSet>
      <dgm:spPr/>
      <dgm:t>
        <a:bodyPr/>
        <a:lstStyle/>
        <a:p>
          <a:endParaRPr lang="en-US"/>
        </a:p>
      </dgm:t>
    </dgm:pt>
    <dgm:pt modelId="{84371EC9-161A-41C2-BF37-17D3F427DB21}" type="pres">
      <dgm:prSet presAssocID="{3C70D0DD-17DF-44B7-8358-547F161E3954}" presName="FiveConn_1-2" presStyleLbl="fgAccFollowNode1" presStyleIdx="0" presStyleCnt="4">
        <dgm:presLayoutVars>
          <dgm:bulletEnabled val="1"/>
        </dgm:presLayoutVars>
      </dgm:prSet>
      <dgm:spPr/>
      <dgm:t>
        <a:bodyPr/>
        <a:lstStyle/>
        <a:p>
          <a:endParaRPr lang="en-US"/>
        </a:p>
      </dgm:t>
    </dgm:pt>
    <dgm:pt modelId="{C0B3A1A0-145C-477E-B2B8-E918957738F7}" type="pres">
      <dgm:prSet presAssocID="{3C70D0DD-17DF-44B7-8358-547F161E3954}" presName="FiveConn_2-3" presStyleLbl="fgAccFollowNode1" presStyleIdx="1" presStyleCnt="4">
        <dgm:presLayoutVars>
          <dgm:bulletEnabled val="1"/>
        </dgm:presLayoutVars>
      </dgm:prSet>
      <dgm:spPr/>
      <dgm:t>
        <a:bodyPr/>
        <a:lstStyle/>
        <a:p>
          <a:endParaRPr lang="en-US"/>
        </a:p>
      </dgm:t>
    </dgm:pt>
    <dgm:pt modelId="{69ECDEBC-CB00-45A8-AF12-F043BD7196BB}" type="pres">
      <dgm:prSet presAssocID="{3C70D0DD-17DF-44B7-8358-547F161E3954}" presName="FiveConn_3-4" presStyleLbl="fgAccFollowNode1" presStyleIdx="2" presStyleCnt="4">
        <dgm:presLayoutVars>
          <dgm:bulletEnabled val="1"/>
        </dgm:presLayoutVars>
      </dgm:prSet>
      <dgm:spPr/>
      <dgm:t>
        <a:bodyPr/>
        <a:lstStyle/>
        <a:p>
          <a:endParaRPr lang="en-US"/>
        </a:p>
      </dgm:t>
    </dgm:pt>
    <dgm:pt modelId="{067E7EFE-F827-4EE7-9A69-692C682554B5}" type="pres">
      <dgm:prSet presAssocID="{3C70D0DD-17DF-44B7-8358-547F161E3954}" presName="FiveConn_4-5" presStyleLbl="fgAccFollowNode1" presStyleIdx="3" presStyleCnt="4">
        <dgm:presLayoutVars>
          <dgm:bulletEnabled val="1"/>
        </dgm:presLayoutVars>
      </dgm:prSet>
      <dgm:spPr/>
      <dgm:t>
        <a:bodyPr/>
        <a:lstStyle/>
        <a:p>
          <a:endParaRPr lang="en-US"/>
        </a:p>
      </dgm:t>
    </dgm:pt>
    <dgm:pt modelId="{63A85379-BB94-4C2E-B7FD-2CEE316315F7}" type="pres">
      <dgm:prSet presAssocID="{3C70D0DD-17DF-44B7-8358-547F161E3954}" presName="FiveNodes_1_text" presStyleLbl="node1" presStyleIdx="4" presStyleCnt="5">
        <dgm:presLayoutVars>
          <dgm:bulletEnabled val="1"/>
        </dgm:presLayoutVars>
      </dgm:prSet>
      <dgm:spPr/>
      <dgm:t>
        <a:bodyPr/>
        <a:lstStyle/>
        <a:p>
          <a:endParaRPr lang="en-US"/>
        </a:p>
      </dgm:t>
    </dgm:pt>
    <dgm:pt modelId="{E2364FC6-FE26-4A25-A26B-FCD7DC96ADBF}" type="pres">
      <dgm:prSet presAssocID="{3C70D0DD-17DF-44B7-8358-547F161E3954}" presName="FiveNodes_2_text" presStyleLbl="node1" presStyleIdx="4" presStyleCnt="5">
        <dgm:presLayoutVars>
          <dgm:bulletEnabled val="1"/>
        </dgm:presLayoutVars>
      </dgm:prSet>
      <dgm:spPr/>
      <dgm:t>
        <a:bodyPr/>
        <a:lstStyle/>
        <a:p>
          <a:endParaRPr lang="en-US"/>
        </a:p>
      </dgm:t>
    </dgm:pt>
    <dgm:pt modelId="{88A7F574-3ACE-4C72-83B3-EF14A2671433}" type="pres">
      <dgm:prSet presAssocID="{3C70D0DD-17DF-44B7-8358-547F161E3954}" presName="FiveNodes_3_text" presStyleLbl="node1" presStyleIdx="4" presStyleCnt="5">
        <dgm:presLayoutVars>
          <dgm:bulletEnabled val="1"/>
        </dgm:presLayoutVars>
      </dgm:prSet>
      <dgm:spPr/>
      <dgm:t>
        <a:bodyPr/>
        <a:lstStyle/>
        <a:p>
          <a:endParaRPr lang="en-US"/>
        </a:p>
      </dgm:t>
    </dgm:pt>
    <dgm:pt modelId="{4970E7F7-07A9-4C76-86B6-823281B87831}" type="pres">
      <dgm:prSet presAssocID="{3C70D0DD-17DF-44B7-8358-547F161E3954}" presName="FiveNodes_4_text" presStyleLbl="node1" presStyleIdx="4" presStyleCnt="5">
        <dgm:presLayoutVars>
          <dgm:bulletEnabled val="1"/>
        </dgm:presLayoutVars>
      </dgm:prSet>
      <dgm:spPr/>
      <dgm:t>
        <a:bodyPr/>
        <a:lstStyle/>
        <a:p>
          <a:endParaRPr lang="en-US"/>
        </a:p>
      </dgm:t>
    </dgm:pt>
    <dgm:pt modelId="{A7645DBB-10E8-4BA2-84AB-77724924F387}" type="pres">
      <dgm:prSet presAssocID="{3C70D0DD-17DF-44B7-8358-547F161E3954}" presName="FiveNodes_5_text" presStyleLbl="node1" presStyleIdx="4" presStyleCnt="5">
        <dgm:presLayoutVars>
          <dgm:bulletEnabled val="1"/>
        </dgm:presLayoutVars>
      </dgm:prSet>
      <dgm:spPr/>
      <dgm:t>
        <a:bodyPr/>
        <a:lstStyle/>
        <a:p>
          <a:endParaRPr lang="en-US"/>
        </a:p>
      </dgm:t>
    </dgm:pt>
  </dgm:ptLst>
  <dgm:cxnLst>
    <dgm:cxn modelId="{CE7266F4-1B45-4061-936E-A511421F86E7}" srcId="{3C70D0DD-17DF-44B7-8358-547F161E3954}" destId="{AEE9391F-76EB-4A7A-B084-EC6A8B865090}" srcOrd="0" destOrd="0" parTransId="{44843F4A-FB35-4DC9-ABF4-8BB17EB2D9DD}" sibTransId="{D05E2EC8-0B51-4094-ABD2-A881AAAB58F8}"/>
    <dgm:cxn modelId="{52151F11-0EB0-4D19-8CE5-05FC426CE637}" type="presOf" srcId="{BD892781-E44B-4CBE-803B-686383F706F3}" destId="{4970E7F7-07A9-4C76-86B6-823281B87831}" srcOrd="1" destOrd="0" presId="urn:microsoft.com/office/officeart/2005/8/layout/vProcess5"/>
    <dgm:cxn modelId="{AAAC8E60-C211-4D60-9332-35BC6105E742}" srcId="{3C70D0DD-17DF-44B7-8358-547F161E3954}" destId="{E4F62B40-B4DD-43DD-8442-329EF528622B}" srcOrd="2" destOrd="0" parTransId="{3A6BEC1E-ADFE-4536-8979-77F744764745}" sibTransId="{C595FDFF-4977-4043-83FD-6A02AC04219C}"/>
    <dgm:cxn modelId="{19EB2C5F-6DA7-4725-990E-84E58B93A73B}" type="presOf" srcId="{D08813E6-8F25-4AA8-A322-64AD379B021A}" destId="{A7645DBB-10E8-4BA2-84AB-77724924F387}" srcOrd="1" destOrd="0" presId="urn:microsoft.com/office/officeart/2005/8/layout/vProcess5"/>
    <dgm:cxn modelId="{88817BB3-2C77-4A8E-A17D-41B93904810B}" type="presOf" srcId="{07D5B777-E788-4EC4-9FB1-04887D0AD820}" destId="{E2364FC6-FE26-4A25-A26B-FCD7DC96ADBF}" srcOrd="1" destOrd="0" presId="urn:microsoft.com/office/officeart/2005/8/layout/vProcess5"/>
    <dgm:cxn modelId="{82C027C8-3AC7-430D-B6F3-B69AF9C402AC}" srcId="{3C70D0DD-17DF-44B7-8358-547F161E3954}" destId="{D08813E6-8F25-4AA8-A322-64AD379B021A}" srcOrd="4" destOrd="0" parTransId="{494049FF-BF4F-45A8-8E8E-7F3949DDA2DD}" sibTransId="{D2110DAB-DFF4-4909-9A12-086BE0A29777}"/>
    <dgm:cxn modelId="{012FEFFD-C133-4A8E-9D10-188AEC12CF24}" type="presOf" srcId="{E4F62B40-B4DD-43DD-8442-329EF528622B}" destId="{17132793-7847-45C3-9582-38DCEC971340}" srcOrd="0" destOrd="0" presId="urn:microsoft.com/office/officeart/2005/8/layout/vProcess5"/>
    <dgm:cxn modelId="{21E792C8-2178-41F4-8B7C-29C6BADD3C80}" type="presOf" srcId="{D08813E6-8F25-4AA8-A322-64AD379B021A}" destId="{DA866D42-4E84-49F9-8471-5298304F4B88}" srcOrd="0" destOrd="0" presId="urn:microsoft.com/office/officeart/2005/8/layout/vProcess5"/>
    <dgm:cxn modelId="{94EC45CE-B099-4EC0-91F4-9BFC493EBDEB}" type="presOf" srcId="{E4F62B40-B4DD-43DD-8442-329EF528622B}" destId="{88A7F574-3ACE-4C72-83B3-EF14A2671433}" srcOrd="1" destOrd="0" presId="urn:microsoft.com/office/officeart/2005/8/layout/vProcess5"/>
    <dgm:cxn modelId="{9839B208-4A48-49E2-98E4-9E785BF80E51}" type="presOf" srcId="{C595FDFF-4977-4043-83FD-6A02AC04219C}" destId="{69ECDEBC-CB00-45A8-AF12-F043BD7196BB}" srcOrd="0" destOrd="0" presId="urn:microsoft.com/office/officeart/2005/8/layout/vProcess5"/>
    <dgm:cxn modelId="{C58B5803-149F-4CB5-8AE3-B2E096922E1B}" srcId="{3C70D0DD-17DF-44B7-8358-547F161E3954}" destId="{07D5B777-E788-4EC4-9FB1-04887D0AD820}" srcOrd="1" destOrd="0" parTransId="{2012B402-EF0F-40FD-BBB2-4B95151CED77}" sibTransId="{ADA230DF-F5EF-4125-8DD9-D5493B1A912C}"/>
    <dgm:cxn modelId="{D7C06A88-E76F-4BA3-9196-809C47EDB5F1}" type="presOf" srcId="{D05E2EC8-0B51-4094-ABD2-A881AAAB58F8}" destId="{84371EC9-161A-41C2-BF37-17D3F427DB21}" srcOrd="0" destOrd="0" presId="urn:microsoft.com/office/officeart/2005/8/layout/vProcess5"/>
    <dgm:cxn modelId="{7228C17E-2F2F-47B8-8AB2-386DE5AEE31C}" type="presOf" srcId="{BD892781-E44B-4CBE-803B-686383F706F3}" destId="{FAA036A5-8E27-4DFA-B352-59CE811AC470}" srcOrd="0" destOrd="0" presId="urn:microsoft.com/office/officeart/2005/8/layout/vProcess5"/>
    <dgm:cxn modelId="{B6C564CF-4AAB-496D-A7F0-2C0D8194D822}" type="presOf" srcId="{ADA230DF-F5EF-4125-8DD9-D5493B1A912C}" destId="{C0B3A1A0-145C-477E-B2B8-E918957738F7}" srcOrd="0" destOrd="0" presId="urn:microsoft.com/office/officeart/2005/8/layout/vProcess5"/>
    <dgm:cxn modelId="{30B16F82-7F97-4158-B5E0-4C881E3CA30B}" type="presOf" srcId="{3C70D0DD-17DF-44B7-8358-547F161E3954}" destId="{24775B29-6769-4501-AF8B-D90A7DBE59A3}" srcOrd="0" destOrd="0" presId="urn:microsoft.com/office/officeart/2005/8/layout/vProcess5"/>
    <dgm:cxn modelId="{A450E95B-C9ED-48AC-A71B-FD3AC68EEC8E}" srcId="{3C70D0DD-17DF-44B7-8358-547F161E3954}" destId="{BD892781-E44B-4CBE-803B-686383F706F3}" srcOrd="3" destOrd="0" parTransId="{EC1B6205-E398-40AE-B4EB-7D0062212161}" sibTransId="{917CCF27-AECB-4CA3-A652-760DA0C1F94C}"/>
    <dgm:cxn modelId="{9EB3ABCF-E85F-4BBF-A632-74A16B0CAE5B}" type="presOf" srcId="{AEE9391F-76EB-4A7A-B084-EC6A8B865090}" destId="{8FAACCC4-3F42-4D9D-8842-51BFB210DF83}" srcOrd="0" destOrd="0" presId="urn:microsoft.com/office/officeart/2005/8/layout/vProcess5"/>
    <dgm:cxn modelId="{94D0230B-305E-4CDB-BEE1-45BE62B92240}" type="presOf" srcId="{917CCF27-AECB-4CA3-A652-760DA0C1F94C}" destId="{067E7EFE-F827-4EE7-9A69-692C682554B5}" srcOrd="0" destOrd="0" presId="urn:microsoft.com/office/officeart/2005/8/layout/vProcess5"/>
    <dgm:cxn modelId="{793B5BE1-5B90-44E8-92C6-01940E69E819}" type="presOf" srcId="{07D5B777-E788-4EC4-9FB1-04887D0AD820}" destId="{3BB1C28C-9536-41DB-A987-F7F9EF980787}" srcOrd="0" destOrd="0" presId="urn:microsoft.com/office/officeart/2005/8/layout/vProcess5"/>
    <dgm:cxn modelId="{2804B6ED-041D-4E10-A38E-01688978D3B9}" type="presOf" srcId="{AEE9391F-76EB-4A7A-B084-EC6A8B865090}" destId="{63A85379-BB94-4C2E-B7FD-2CEE316315F7}" srcOrd="1" destOrd="0" presId="urn:microsoft.com/office/officeart/2005/8/layout/vProcess5"/>
    <dgm:cxn modelId="{47B258EA-934C-431B-BFA5-5DB243F4BD22}" type="presParOf" srcId="{24775B29-6769-4501-AF8B-D90A7DBE59A3}" destId="{92333DEB-E280-4BE7-BD79-6AAE16B7ECA8}" srcOrd="0" destOrd="0" presId="urn:microsoft.com/office/officeart/2005/8/layout/vProcess5"/>
    <dgm:cxn modelId="{B4CEAB01-9DDC-4949-9FCE-F130159E2264}" type="presParOf" srcId="{24775B29-6769-4501-AF8B-D90A7DBE59A3}" destId="{8FAACCC4-3F42-4D9D-8842-51BFB210DF83}" srcOrd="1" destOrd="0" presId="urn:microsoft.com/office/officeart/2005/8/layout/vProcess5"/>
    <dgm:cxn modelId="{688332E7-3AA0-484F-9623-108513865A8F}" type="presParOf" srcId="{24775B29-6769-4501-AF8B-D90A7DBE59A3}" destId="{3BB1C28C-9536-41DB-A987-F7F9EF980787}" srcOrd="2" destOrd="0" presId="urn:microsoft.com/office/officeart/2005/8/layout/vProcess5"/>
    <dgm:cxn modelId="{F532E423-2B1D-4434-B4C6-87C532C13489}" type="presParOf" srcId="{24775B29-6769-4501-AF8B-D90A7DBE59A3}" destId="{17132793-7847-45C3-9582-38DCEC971340}" srcOrd="3" destOrd="0" presId="urn:microsoft.com/office/officeart/2005/8/layout/vProcess5"/>
    <dgm:cxn modelId="{9D8122E2-E0FB-4CB3-969C-CF758AAFB48D}" type="presParOf" srcId="{24775B29-6769-4501-AF8B-D90A7DBE59A3}" destId="{FAA036A5-8E27-4DFA-B352-59CE811AC470}" srcOrd="4" destOrd="0" presId="urn:microsoft.com/office/officeart/2005/8/layout/vProcess5"/>
    <dgm:cxn modelId="{F6C70ECF-8F14-4241-BDE4-74C093B30011}" type="presParOf" srcId="{24775B29-6769-4501-AF8B-D90A7DBE59A3}" destId="{DA866D42-4E84-49F9-8471-5298304F4B88}" srcOrd="5" destOrd="0" presId="urn:microsoft.com/office/officeart/2005/8/layout/vProcess5"/>
    <dgm:cxn modelId="{6E89EC9C-2831-4BCE-9E21-85700A51B34F}" type="presParOf" srcId="{24775B29-6769-4501-AF8B-D90A7DBE59A3}" destId="{84371EC9-161A-41C2-BF37-17D3F427DB21}" srcOrd="6" destOrd="0" presId="urn:microsoft.com/office/officeart/2005/8/layout/vProcess5"/>
    <dgm:cxn modelId="{F552CFFA-3F0E-449D-80E8-67CAEAE48203}" type="presParOf" srcId="{24775B29-6769-4501-AF8B-D90A7DBE59A3}" destId="{C0B3A1A0-145C-477E-B2B8-E918957738F7}" srcOrd="7" destOrd="0" presId="urn:microsoft.com/office/officeart/2005/8/layout/vProcess5"/>
    <dgm:cxn modelId="{8B34F2C3-1747-4258-9C47-AE4AEFEEBAA0}" type="presParOf" srcId="{24775B29-6769-4501-AF8B-D90A7DBE59A3}" destId="{69ECDEBC-CB00-45A8-AF12-F043BD7196BB}" srcOrd="8" destOrd="0" presId="urn:microsoft.com/office/officeart/2005/8/layout/vProcess5"/>
    <dgm:cxn modelId="{B6666FD2-E874-4571-8F9E-CA7C95010DA3}" type="presParOf" srcId="{24775B29-6769-4501-AF8B-D90A7DBE59A3}" destId="{067E7EFE-F827-4EE7-9A69-692C682554B5}" srcOrd="9" destOrd="0" presId="urn:microsoft.com/office/officeart/2005/8/layout/vProcess5"/>
    <dgm:cxn modelId="{F4EADBD6-A350-4D7D-A45B-53392DF50178}" type="presParOf" srcId="{24775B29-6769-4501-AF8B-D90A7DBE59A3}" destId="{63A85379-BB94-4C2E-B7FD-2CEE316315F7}" srcOrd="10" destOrd="0" presId="urn:microsoft.com/office/officeart/2005/8/layout/vProcess5"/>
    <dgm:cxn modelId="{000F50B5-7A57-4A56-842F-B277A8AD932C}" type="presParOf" srcId="{24775B29-6769-4501-AF8B-D90A7DBE59A3}" destId="{E2364FC6-FE26-4A25-A26B-FCD7DC96ADBF}" srcOrd="11" destOrd="0" presId="urn:microsoft.com/office/officeart/2005/8/layout/vProcess5"/>
    <dgm:cxn modelId="{41D2F791-2017-487A-A472-FD5A8BB382BA}" type="presParOf" srcId="{24775B29-6769-4501-AF8B-D90A7DBE59A3}" destId="{88A7F574-3ACE-4C72-83B3-EF14A2671433}" srcOrd="12" destOrd="0" presId="urn:microsoft.com/office/officeart/2005/8/layout/vProcess5"/>
    <dgm:cxn modelId="{34A33563-A247-4764-B3AF-755B363800E7}" type="presParOf" srcId="{24775B29-6769-4501-AF8B-D90A7DBE59A3}" destId="{4970E7F7-07A9-4C76-86B6-823281B87831}" srcOrd="13" destOrd="0" presId="urn:microsoft.com/office/officeart/2005/8/layout/vProcess5"/>
    <dgm:cxn modelId="{213D724F-A38B-4C3C-99AC-81B4DF757A31}" type="presParOf" srcId="{24775B29-6769-4501-AF8B-D90A7DBE59A3}" destId="{A7645DBB-10E8-4BA2-84AB-77724924F38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94565B-D638-4180-8BF1-70369C92B3C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7F4015F-9827-4A45-8701-85941B1EC77A}">
      <dgm:prSet/>
      <dgm:spPr>
        <a:solidFill>
          <a:schemeClr val="accent1">
            <a:lumMod val="50000"/>
          </a:schemeClr>
        </a:solidFill>
      </dgm:spPr>
      <dgm:t>
        <a:bodyPr/>
        <a:lstStyle/>
        <a:p>
          <a:pPr rtl="0"/>
          <a:r>
            <a:rPr lang="en-US" b="1" dirty="0" smtClean="0"/>
            <a:t>1  </a:t>
          </a:r>
          <a:r>
            <a:rPr lang="en-US" dirty="0" smtClean="0"/>
            <a:t>Question</a:t>
          </a:r>
          <a:endParaRPr lang="en-US" dirty="0"/>
        </a:p>
      </dgm:t>
    </dgm:pt>
    <dgm:pt modelId="{05BD786B-A7B4-4A81-B0EB-070F3F851876}" type="parTrans" cxnId="{2E38F3DD-295C-46F0-A371-D079CB55267E}">
      <dgm:prSet/>
      <dgm:spPr/>
      <dgm:t>
        <a:bodyPr/>
        <a:lstStyle/>
        <a:p>
          <a:endParaRPr lang="en-US"/>
        </a:p>
      </dgm:t>
    </dgm:pt>
    <dgm:pt modelId="{A9DBD181-BFF3-402C-9F9C-7D9D3700DC57}" type="sibTrans" cxnId="{2E38F3DD-295C-46F0-A371-D079CB55267E}">
      <dgm:prSet/>
      <dgm:spPr/>
      <dgm:t>
        <a:bodyPr/>
        <a:lstStyle/>
        <a:p>
          <a:endParaRPr lang="en-US"/>
        </a:p>
      </dgm:t>
    </dgm:pt>
    <dgm:pt modelId="{EB3B3A61-5B28-4AFD-AF0C-8801C57A5D3B}">
      <dgm:prSet/>
      <dgm:spPr>
        <a:solidFill>
          <a:schemeClr val="accent1">
            <a:lumMod val="75000"/>
          </a:schemeClr>
        </a:solidFill>
      </dgm:spPr>
      <dgm:t>
        <a:bodyPr/>
        <a:lstStyle/>
        <a:p>
          <a:pPr rtl="0"/>
          <a:r>
            <a:rPr lang="en-US" b="1" dirty="0" smtClean="0"/>
            <a:t>2   </a:t>
          </a:r>
          <a:r>
            <a:rPr lang="en-US" dirty="0" smtClean="0"/>
            <a:t>Research</a:t>
          </a:r>
          <a:endParaRPr lang="en-US" dirty="0"/>
        </a:p>
      </dgm:t>
    </dgm:pt>
    <dgm:pt modelId="{911157CF-25C9-42C3-97EC-69F6812341B4}" type="parTrans" cxnId="{9EBF8AB7-A1DC-45A1-AA8D-DB9DE87EA7D6}">
      <dgm:prSet/>
      <dgm:spPr/>
      <dgm:t>
        <a:bodyPr/>
        <a:lstStyle/>
        <a:p>
          <a:endParaRPr lang="en-US"/>
        </a:p>
      </dgm:t>
    </dgm:pt>
    <dgm:pt modelId="{885FF7AB-E2C6-493F-A54B-DD218522DD73}" type="sibTrans" cxnId="{9EBF8AB7-A1DC-45A1-AA8D-DB9DE87EA7D6}">
      <dgm:prSet/>
      <dgm:spPr/>
      <dgm:t>
        <a:bodyPr/>
        <a:lstStyle/>
        <a:p>
          <a:endParaRPr lang="en-US"/>
        </a:p>
      </dgm:t>
    </dgm:pt>
    <dgm:pt modelId="{6A3B3BB3-675C-4A93-B788-ADF84E94BACA}">
      <dgm:prSet/>
      <dgm:spPr>
        <a:solidFill>
          <a:schemeClr val="accent1">
            <a:lumMod val="60000"/>
            <a:lumOff val="40000"/>
          </a:schemeClr>
        </a:solidFill>
      </dgm:spPr>
      <dgm:t>
        <a:bodyPr/>
        <a:lstStyle/>
        <a:p>
          <a:pPr rtl="0"/>
          <a:r>
            <a:rPr lang="en-US" b="1" dirty="0" smtClean="0"/>
            <a:t>3 </a:t>
          </a:r>
          <a:r>
            <a:rPr lang="en-US" dirty="0" smtClean="0"/>
            <a:t>Hypothesis</a:t>
          </a:r>
          <a:endParaRPr lang="en-US" dirty="0"/>
        </a:p>
      </dgm:t>
    </dgm:pt>
    <dgm:pt modelId="{058D52E9-8EA5-4FF5-B685-1E2C1AE96F7F}" type="parTrans" cxnId="{F3DB4690-C406-4E7F-A493-F7E9AD3EAEA8}">
      <dgm:prSet/>
      <dgm:spPr/>
      <dgm:t>
        <a:bodyPr/>
        <a:lstStyle/>
        <a:p>
          <a:endParaRPr lang="en-US"/>
        </a:p>
      </dgm:t>
    </dgm:pt>
    <dgm:pt modelId="{167CA907-0C7F-4166-85BA-556514E25D7B}" type="sibTrans" cxnId="{F3DB4690-C406-4E7F-A493-F7E9AD3EAEA8}">
      <dgm:prSet/>
      <dgm:spPr/>
      <dgm:t>
        <a:bodyPr/>
        <a:lstStyle/>
        <a:p>
          <a:endParaRPr lang="en-US"/>
        </a:p>
      </dgm:t>
    </dgm:pt>
    <dgm:pt modelId="{C30630A4-F8C0-4F1E-99C3-9A3F4A20A9F9}">
      <dgm:prSet/>
      <dgm:spPr>
        <a:solidFill>
          <a:schemeClr val="accent1">
            <a:lumMod val="75000"/>
          </a:schemeClr>
        </a:solidFill>
      </dgm:spPr>
      <dgm:t>
        <a:bodyPr/>
        <a:lstStyle/>
        <a:p>
          <a:pPr rtl="0"/>
          <a:r>
            <a:rPr lang="en-US" b="1" dirty="0" smtClean="0"/>
            <a:t>4    </a:t>
          </a:r>
          <a:r>
            <a:rPr lang="en-US" dirty="0" smtClean="0"/>
            <a:t>Develop protocols</a:t>
          </a:r>
          <a:endParaRPr lang="en-US" dirty="0"/>
        </a:p>
      </dgm:t>
    </dgm:pt>
    <dgm:pt modelId="{5211619E-5264-4044-B6AE-04BA8DA57694}" type="parTrans" cxnId="{14A2D9E3-7FD7-4286-9BCA-4EB0AF5EA51A}">
      <dgm:prSet/>
      <dgm:spPr/>
      <dgm:t>
        <a:bodyPr/>
        <a:lstStyle/>
        <a:p>
          <a:endParaRPr lang="en-US"/>
        </a:p>
      </dgm:t>
    </dgm:pt>
    <dgm:pt modelId="{650BA219-4B30-492B-BB55-8B40E68B3BCD}" type="sibTrans" cxnId="{14A2D9E3-7FD7-4286-9BCA-4EB0AF5EA51A}">
      <dgm:prSet/>
      <dgm:spPr/>
      <dgm:t>
        <a:bodyPr/>
        <a:lstStyle/>
        <a:p>
          <a:endParaRPr lang="en-US"/>
        </a:p>
      </dgm:t>
    </dgm:pt>
    <dgm:pt modelId="{F5DD7500-42D6-4C53-A7A7-53532741F74E}">
      <dgm:prSet/>
      <dgm:spPr>
        <a:solidFill>
          <a:schemeClr val="accent1">
            <a:lumMod val="50000"/>
          </a:schemeClr>
        </a:solidFill>
      </dgm:spPr>
      <dgm:t>
        <a:bodyPr/>
        <a:lstStyle/>
        <a:p>
          <a:pPr rtl="0"/>
          <a:r>
            <a:rPr lang="en-US" b="1" dirty="0" smtClean="0"/>
            <a:t>5       </a:t>
          </a:r>
          <a:r>
            <a:rPr lang="en-US" dirty="0" smtClean="0"/>
            <a:t>Collect Data</a:t>
          </a:r>
          <a:endParaRPr lang="en-US" dirty="0"/>
        </a:p>
      </dgm:t>
    </dgm:pt>
    <dgm:pt modelId="{92BA0BE8-7A82-4237-9EA7-1BA9CB1EDAC5}" type="parTrans" cxnId="{D3256150-D184-4237-91CD-8A7D457AC53F}">
      <dgm:prSet/>
      <dgm:spPr/>
      <dgm:t>
        <a:bodyPr/>
        <a:lstStyle/>
        <a:p>
          <a:endParaRPr lang="en-US"/>
        </a:p>
      </dgm:t>
    </dgm:pt>
    <dgm:pt modelId="{D66E7E6B-1149-4271-A375-27B19AB245B4}" type="sibTrans" cxnId="{D3256150-D184-4237-91CD-8A7D457AC53F}">
      <dgm:prSet/>
      <dgm:spPr/>
      <dgm:t>
        <a:bodyPr/>
        <a:lstStyle/>
        <a:p>
          <a:endParaRPr lang="en-US"/>
        </a:p>
      </dgm:t>
    </dgm:pt>
    <dgm:pt modelId="{0E42B6C1-1354-4F57-AFC3-0E7CE8495B92}">
      <dgm:prSet/>
      <dgm:spPr>
        <a:solidFill>
          <a:schemeClr val="accent1">
            <a:lumMod val="75000"/>
          </a:schemeClr>
        </a:solidFill>
      </dgm:spPr>
      <dgm:t>
        <a:bodyPr/>
        <a:lstStyle/>
        <a:p>
          <a:pPr rtl="0"/>
          <a:r>
            <a:rPr lang="en-US" b="1" dirty="0" smtClean="0"/>
            <a:t>6     </a:t>
          </a:r>
          <a:r>
            <a:rPr lang="en-US" dirty="0" smtClean="0"/>
            <a:t>Process Data</a:t>
          </a:r>
          <a:endParaRPr lang="en-US" dirty="0"/>
        </a:p>
      </dgm:t>
    </dgm:pt>
    <dgm:pt modelId="{BC0958A2-54DB-49C2-90B9-A7474F00FE36}" type="parTrans" cxnId="{67A3235B-2392-4168-A6E1-E9D78F6E6127}">
      <dgm:prSet/>
      <dgm:spPr/>
      <dgm:t>
        <a:bodyPr/>
        <a:lstStyle/>
        <a:p>
          <a:endParaRPr lang="en-US"/>
        </a:p>
      </dgm:t>
    </dgm:pt>
    <dgm:pt modelId="{E9A4CB8E-DC7D-4453-96AD-C10EDE9C35FE}" type="sibTrans" cxnId="{67A3235B-2392-4168-A6E1-E9D78F6E6127}">
      <dgm:prSet/>
      <dgm:spPr/>
      <dgm:t>
        <a:bodyPr/>
        <a:lstStyle/>
        <a:p>
          <a:endParaRPr lang="en-US"/>
        </a:p>
      </dgm:t>
    </dgm:pt>
    <dgm:pt modelId="{73B461EF-BDCD-4406-BED8-8D912254F8A4}">
      <dgm:prSet/>
      <dgm:spPr>
        <a:solidFill>
          <a:schemeClr val="accent1">
            <a:lumMod val="60000"/>
            <a:lumOff val="40000"/>
          </a:schemeClr>
        </a:solidFill>
      </dgm:spPr>
      <dgm:t>
        <a:bodyPr/>
        <a:lstStyle/>
        <a:p>
          <a:pPr rtl="0"/>
          <a:r>
            <a:rPr lang="en-US" b="1" dirty="0" smtClean="0"/>
            <a:t>7     </a:t>
          </a:r>
          <a:r>
            <a:rPr lang="en-US" dirty="0" smtClean="0"/>
            <a:t>Analyze Data</a:t>
          </a:r>
          <a:endParaRPr lang="en-US" dirty="0"/>
        </a:p>
      </dgm:t>
    </dgm:pt>
    <dgm:pt modelId="{2F78EDBC-4AD1-4352-A693-4A8CE20A503B}" type="parTrans" cxnId="{05783355-15D6-42B7-8B9D-47B0D853CC24}">
      <dgm:prSet/>
      <dgm:spPr/>
      <dgm:t>
        <a:bodyPr/>
        <a:lstStyle/>
        <a:p>
          <a:endParaRPr lang="en-US"/>
        </a:p>
      </dgm:t>
    </dgm:pt>
    <dgm:pt modelId="{8F34BB3B-96CE-4034-B33B-5CD15D79A23C}" type="sibTrans" cxnId="{05783355-15D6-42B7-8B9D-47B0D853CC24}">
      <dgm:prSet/>
      <dgm:spPr/>
      <dgm:t>
        <a:bodyPr/>
        <a:lstStyle/>
        <a:p>
          <a:endParaRPr lang="en-US"/>
        </a:p>
      </dgm:t>
    </dgm:pt>
    <dgm:pt modelId="{07918A60-DCFB-48DD-8B88-987C053E69A9}">
      <dgm:prSet/>
      <dgm:spPr>
        <a:solidFill>
          <a:schemeClr val="accent1">
            <a:lumMod val="75000"/>
          </a:schemeClr>
        </a:solidFill>
      </dgm:spPr>
      <dgm:t>
        <a:bodyPr/>
        <a:lstStyle/>
        <a:p>
          <a:pPr rtl="0"/>
          <a:r>
            <a:rPr lang="en-US" b="1" dirty="0" smtClean="0"/>
            <a:t>8  </a:t>
          </a:r>
          <a:r>
            <a:rPr lang="en-US" dirty="0" smtClean="0"/>
            <a:t>Conclusion</a:t>
          </a:r>
          <a:endParaRPr lang="en-US" dirty="0"/>
        </a:p>
      </dgm:t>
    </dgm:pt>
    <dgm:pt modelId="{E3E71154-16BC-4E93-A774-8AE61C0BC983}" type="parTrans" cxnId="{8A5F75F9-B744-4328-B4C3-E37A211D94AA}">
      <dgm:prSet/>
      <dgm:spPr/>
      <dgm:t>
        <a:bodyPr/>
        <a:lstStyle/>
        <a:p>
          <a:endParaRPr lang="en-US"/>
        </a:p>
      </dgm:t>
    </dgm:pt>
    <dgm:pt modelId="{EB7E9156-EB2D-4BA0-B2FC-C21FDAF04C26}" type="sibTrans" cxnId="{8A5F75F9-B744-4328-B4C3-E37A211D94AA}">
      <dgm:prSet/>
      <dgm:spPr/>
      <dgm:t>
        <a:bodyPr/>
        <a:lstStyle/>
        <a:p>
          <a:endParaRPr lang="en-US"/>
        </a:p>
      </dgm:t>
    </dgm:pt>
    <dgm:pt modelId="{1D3A98C8-91F6-426A-9FA8-02B73FC3E79C}" type="pres">
      <dgm:prSet presAssocID="{C594565B-D638-4180-8BF1-70369C92B3CB}" presName="cycle" presStyleCnt="0">
        <dgm:presLayoutVars>
          <dgm:dir/>
          <dgm:resizeHandles val="exact"/>
        </dgm:presLayoutVars>
      </dgm:prSet>
      <dgm:spPr/>
      <dgm:t>
        <a:bodyPr/>
        <a:lstStyle/>
        <a:p>
          <a:endParaRPr lang="en-US"/>
        </a:p>
      </dgm:t>
    </dgm:pt>
    <dgm:pt modelId="{07F33F68-B056-46FD-9BED-44DEBA5D69E3}" type="pres">
      <dgm:prSet presAssocID="{37F4015F-9827-4A45-8701-85941B1EC77A}" presName="node" presStyleLbl="node1" presStyleIdx="0" presStyleCnt="8">
        <dgm:presLayoutVars>
          <dgm:bulletEnabled val="1"/>
        </dgm:presLayoutVars>
      </dgm:prSet>
      <dgm:spPr/>
      <dgm:t>
        <a:bodyPr/>
        <a:lstStyle/>
        <a:p>
          <a:endParaRPr lang="en-US"/>
        </a:p>
      </dgm:t>
    </dgm:pt>
    <dgm:pt modelId="{7CF1DD40-2DA3-494B-9B3B-1BB0803BAD2B}" type="pres">
      <dgm:prSet presAssocID="{A9DBD181-BFF3-402C-9F9C-7D9D3700DC57}" presName="sibTrans" presStyleLbl="sibTrans2D1" presStyleIdx="0" presStyleCnt="8"/>
      <dgm:spPr/>
      <dgm:t>
        <a:bodyPr/>
        <a:lstStyle/>
        <a:p>
          <a:endParaRPr lang="en-US"/>
        </a:p>
      </dgm:t>
    </dgm:pt>
    <dgm:pt modelId="{253CBCC8-BD0A-4EB3-B2FC-CE28300AC503}" type="pres">
      <dgm:prSet presAssocID="{A9DBD181-BFF3-402C-9F9C-7D9D3700DC57}" presName="connectorText" presStyleLbl="sibTrans2D1" presStyleIdx="0" presStyleCnt="8"/>
      <dgm:spPr/>
      <dgm:t>
        <a:bodyPr/>
        <a:lstStyle/>
        <a:p>
          <a:endParaRPr lang="en-US"/>
        </a:p>
      </dgm:t>
    </dgm:pt>
    <dgm:pt modelId="{6D013F6F-4CD9-4482-80B0-C3DBCC48AF12}" type="pres">
      <dgm:prSet presAssocID="{EB3B3A61-5B28-4AFD-AF0C-8801C57A5D3B}" presName="node" presStyleLbl="node1" presStyleIdx="1" presStyleCnt="8">
        <dgm:presLayoutVars>
          <dgm:bulletEnabled val="1"/>
        </dgm:presLayoutVars>
      </dgm:prSet>
      <dgm:spPr/>
      <dgm:t>
        <a:bodyPr/>
        <a:lstStyle/>
        <a:p>
          <a:endParaRPr lang="en-US"/>
        </a:p>
      </dgm:t>
    </dgm:pt>
    <dgm:pt modelId="{9A8D428D-0C5F-405D-B174-5FE24914681E}" type="pres">
      <dgm:prSet presAssocID="{885FF7AB-E2C6-493F-A54B-DD218522DD73}" presName="sibTrans" presStyleLbl="sibTrans2D1" presStyleIdx="1" presStyleCnt="8"/>
      <dgm:spPr/>
      <dgm:t>
        <a:bodyPr/>
        <a:lstStyle/>
        <a:p>
          <a:endParaRPr lang="en-US"/>
        </a:p>
      </dgm:t>
    </dgm:pt>
    <dgm:pt modelId="{63126AE2-4337-4F97-AC07-3BA89D9065E2}" type="pres">
      <dgm:prSet presAssocID="{885FF7AB-E2C6-493F-A54B-DD218522DD73}" presName="connectorText" presStyleLbl="sibTrans2D1" presStyleIdx="1" presStyleCnt="8"/>
      <dgm:spPr/>
      <dgm:t>
        <a:bodyPr/>
        <a:lstStyle/>
        <a:p>
          <a:endParaRPr lang="en-US"/>
        </a:p>
      </dgm:t>
    </dgm:pt>
    <dgm:pt modelId="{BCE46B23-B66A-4391-B925-BB6DC282A511}" type="pres">
      <dgm:prSet presAssocID="{6A3B3BB3-675C-4A93-B788-ADF84E94BACA}" presName="node" presStyleLbl="node1" presStyleIdx="2" presStyleCnt="8">
        <dgm:presLayoutVars>
          <dgm:bulletEnabled val="1"/>
        </dgm:presLayoutVars>
      </dgm:prSet>
      <dgm:spPr/>
      <dgm:t>
        <a:bodyPr/>
        <a:lstStyle/>
        <a:p>
          <a:endParaRPr lang="en-US"/>
        </a:p>
      </dgm:t>
    </dgm:pt>
    <dgm:pt modelId="{09572899-5325-4A09-BED1-A046B0041F36}" type="pres">
      <dgm:prSet presAssocID="{167CA907-0C7F-4166-85BA-556514E25D7B}" presName="sibTrans" presStyleLbl="sibTrans2D1" presStyleIdx="2" presStyleCnt="8"/>
      <dgm:spPr/>
      <dgm:t>
        <a:bodyPr/>
        <a:lstStyle/>
        <a:p>
          <a:endParaRPr lang="en-US"/>
        </a:p>
      </dgm:t>
    </dgm:pt>
    <dgm:pt modelId="{82206828-FB1F-4571-B505-6731AE0C2281}" type="pres">
      <dgm:prSet presAssocID="{167CA907-0C7F-4166-85BA-556514E25D7B}" presName="connectorText" presStyleLbl="sibTrans2D1" presStyleIdx="2" presStyleCnt="8"/>
      <dgm:spPr/>
      <dgm:t>
        <a:bodyPr/>
        <a:lstStyle/>
        <a:p>
          <a:endParaRPr lang="en-US"/>
        </a:p>
      </dgm:t>
    </dgm:pt>
    <dgm:pt modelId="{B847FA27-D4A6-4F3C-8B07-2799E121050D}" type="pres">
      <dgm:prSet presAssocID="{C30630A4-F8C0-4F1E-99C3-9A3F4A20A9F9}" presName="node" presStyleLbl="node1" presStyleIdx="3" presStyleCnt="8">
        <dgm:presLayoutVars>
          <dgm:bulletEnabled val="1"/>
        </dgm:presLayoutVars>
      </dgm:prSet>
      <dgm:spPr/>
      <dgm:t>
        <a:bodyPr/>
        <a:lstStyle/>
        <a:p>
          <a:endParaRPr lang="en-US"/>
        </a:p>
      </dgm:t>
    </dgm:pt>
    <dgm:pt modelId="{A55D8AA3-2D5B-4CFC-8626-A33921232A50}" type="pres">
      <dgm:prSet presAssocID="{650BA219-4B30-492B-BB55-8B40E68B3BCD}" presName="sibTrans" presStyleLbl="sibTrans2D1" presStyleIdx="3" presStyleCnt="8"/>
      <dgm:spPr/>
      <dgm:t>
        <a:bodyPr/>
        <a:lstStyle/>
        <a:p>
          <a:endParaRPr lang="en-US"/>
        </a:p>
      </dgm:t>
    </dgm:pt>
    <dgm:pt modelId="{AB6A64B7-C1F2-4A68-9C92-016CA575B7D0}" type="pres">
      <dgm:prSet presAssocID="{650BA219-4B30-492B-BB55-8B40E68B3BCD}" presName="connectorText" presStyleLbl="sibTrans2D1" presStyleIdx="3" presStyleCnt="8"/>
      <dgm:spPr/>
      <dgm:t>
        <a:bodyPr/>
        <a:lstStyle/>
        <a:p>
          <a:endParaRPr lang="en-US"/>
        </a:p>
      </dgm:t>
    </dgm:pt>
    <dgm:pt modelId="{D6712598-927B-4DCA-8FD4-BF4DF597F03C}" type="pres">
      <dgm:prSet presAssocID="{F5DD7500-42D6-4C53-A7A7-53532741F74E}" presName="node" presStyleLbl="node1" presStyleIdx="4" presStyleCnt="8">
        <dgm:presLayoutVars>
          <dgm:bulletEnabled val="1"/>
        </dgm:presLayoutVars>
      </dgm:prSet>
      <dgm:spPr/>
      <dgm:t>
        <a:bodyPr/>
        <a:lstStyle/>
        <a:p>
          <a:endParaRPr lang="en-US"/>
        </a:p>
      </dgm:t>
    </dgm:pt>
    <dgm:pt modelId="{EFC64E05-7471-43E6-9AD7-8199D7507FDF}" type="pres">
      <dgm:prSet presAssocID="{D66E7E6B-1149-4271-A375-27B19AB245B4}" presName="sibTrans" presStyleLbl="sibTrans2D1" presStyleIdx="4" presStyleCnt="8"/>
      <dgm:spPr/>
      <dgm:t>
        <a:bodyPr/>
        <a:lstStyle/>
        <a:p>
          <a:endParaRPr lang="en-US"/>
        </a:p>
      </dgm:t>
    </dgm:pt>
    <dgm:pt modelId="{9D847E64-D48C-4FB8-B41A-EE9BE767FE07}" type="pres">
      <dgm:prSet presAssocID="{D66E7E6B-1149-4271-A375-27B19AB245B4}" presName="connectorText" presStyleLbl="sibTrans2D1" presStyleIdx="4" presStyleCnt="8"/>
      <dgm:spPr/>
      <dgm:t>
        <a:bodyPr/>
        <a:lstStyle/>
        <a:p>
          <a:endParaRPr lang="en-US"/>
        </a:p>
      </dgm:t>
    </dgm:pt>
    <dgm:pt modelId="{0E49C871-7A31-4068-B7A9-1BEF4EF70A01}" type="pres">
      <dgm:prSet presAssocID="{0E42B6C1-1354-4F57-AFC3-0E7CE8495B92}" presName="node" presStyleLbl="node1" presStyleIdx="5" presStyleCnt="8">
        <dgm:presLayoutVars>
          <dgm:bulletEnabled val="1"/>
        </dgm:presLayoutVars>
      </dgm:prSet>
      <dgm:spPr/>
      <dgm:t>
        <a:bodyPr/>
        <a:lstStyle/>
        <a:p>
          <a:endParaRPr lang="en-US"/>
        </a:p>
      </dgm:t>
    </dgm:pt>
    <dgm:pt modelId="{5200ADE3-8D13-45C5-8BC5-8E6BC2FC5206}" type="pres">
      <dgm:prSet presAssocID="{E9A4CB8E-DC7D-4453-96AD-C10EDE9C35FE}" presName="sibTrans" presStyleLbl="sibTrans2D1" presStyleIdx="5" presStyleCnt="8"/>
      <dgm:spPr/>
      <dgm:t>
        <a:bodyPr/>
        <a:lstStyle/>
        <a:p>
          <a:endParaRPr lang="en-US"/>
        </a:p>
      </dgm:t>
    </dgm:pt>
    <dgm:pt modelId="{526E6422-488C-4E59-BDFD-698EF0BCC044}" type="pres">
      <dgm:prSet presAssocID="{E9A4CB8E-DC7D-4453-96AD-C10EDE9C35FE}" presName="connectorText" presStyleLbl="sibTrans2D1" presStyleIdx="5" presStyleCnt="8"/>
      <dgm:spPr/>
      <dgm:t>
        <a:bodyPr/>
        <a:lstStyle/>
        <a:p>
          <a:endParaRPr lang="en-US"/>
        </a:p>
      </dgm:t>
    </dgm:pt>
    <dgm:pt modelId="{C4320343-15B7-467C-B63B-5477302DC68F}" type="pres">
      <dgm:prSet presAssocID="{73B461EF-BDCD-4406-BED8-8D912254F8A4}" presName="node" presStyleLbl="node1" presStyleIdx="6" presStyleCnt="8">
        <dgm:presLayoutVars>
          <dgm:bulletEnabled val="1"/>
        </dgm:presLayoutVars>
      </dgm:prSet>
      <dgm:spPr/>
      <dgm:t>
        <a:bodyPr/>
        <a:lstStyle/>
        <a:p>
          <a:endParaRPr lang="en-US"/>
        </a:p>
      </dgm:t>
    </dgm:pt>
    <dgm:pt modelId="{D6761F68-77D9-410A-949A-0FC8C69FBB9B}" type="pres">
      <dgm:prSet presAssocID="{8F34BB3B-96CE-4034-B33B-5CD15D79A23C}" presName="sibTrans" presStyleLbl="sibTrans2D1" presStyleIdx="6" presStyleCnt="8"/>
      <dgm:spPr/>
      <dgm:t>
        <a:bodyPr/>
        <a:lstStyle/>
        <a:p>
          <a:endParaRPr lang="en-US"/>
        </a:p>
      </dgm:t>
    </dgm:pt>
    <dgm:pt modelId="{DBB39C7B-6C88-4015-B34C-F4453F0AD87C}" type="pres">
      <dgm:prSet presAssocID="{8F34BB3B-96CE-4034-B33B-5CD15D79A23C}" presName="connectorText" presStyleLbl="sibTrans2D1" presStyleIdx="6" presStyleCnt="8"/>
      <dgm:spPr/>
      <dgm:t>
        <a:bodyPr/>
        <a:lstStyle/>
        <a:p>
          <a:endParaRPr lang="en-US"/>
        </a:p>
      </dgm:t>
    </dgm:pt>
    <dgm:pt modelId="{6EC36E47-4B68-40EC-9A24-578ED8EDACF6}" type="pres">
      <dgm:prSet presAssocID="{07918A60-DCFB-48DD-8B88-987C053E69A9}" presName="node" presStyleLbl="node1" presStyleIdx="7" presStyleCnt="8">
        <dgm:presLayoutVars>
          <dgm:bulletEnabled val="1"/>
        </dgm:presLayoutVars>
      </dgm:prSet>
      <dgm:spPr/>
      <dgm:t>
        <a:bodyPr/>
        <a:lstStyle/>
        <a:p>
          <a:endParaRPr lang="en-US"/>
        </a:p>
      </dgm:t>
    </dgm:pt>
    <dgm:pt modelId="{C9334076-5DDE-4AC0-8D22-587AFA34D145}" type="pres">
      <dgm:prSet presAssocID="{EB7E9156-EB2D-4BA0-B2FC-C21FDAF04C26}" presName="sibTrans" presStyleLbl="sibTrans2D1" presStyleIdx="7" presStyleCnt="8"/>
      <dgm:spPr/>
      <dgm:t>
        <a:bodyPr/>
        <a:lstStyle/>
        <a:p>
          <a:endParaRPr lang="en-US"/>
        </a:p>
      </dgm:t>
    </dgm:pt>
    <dgm:pt modelId="{DFC934D5-A97D-44CA-B78E-CC98BB1BFE43}" type="pres">
      <dgm:prSet presAssocID="{EB7E9156-EB2D-4BA0-B2FC-C21FDAF04C26}" presName="connectorText" presStyleLbl="sibTrans2D1" presStyleIdx="7" presStyleCnt="8"/>
      <dgm:spPr/>
      <dgm:t>
        <a:bodyPr/>
        <a:lstStyle/>
        <a:p>
          <a:endParaRPr lang="en-US"/>
        </a:p>
      </dgm:t>
    </dgm:pt>
  </dgm:ptLst>
  <dgm:cxnLst>
    <dgm:cxn modelId="{200DF470-5871-43A4-89CE-A4C4096B377B}" type="presOf" srcId="{EB3B3A61-5B28-4AFD-AF0C-8801C57A5D3B}" destId="{6D013F6F-4CD9-4482-80B0-C3DBCC48AF12}" srcOrd="0" destOrd="0" presId="urn:microsoft.com/office/officeart/2005/8/layout/cycle2"/>
    <dgm:cxn modelId="{8A5F75F9-B744-4328-B4C3-E37A211D94AA}" srcId="{C594565B-D638-4180-8BF1-70369C92B3CB}" destId="{07918A60-DCFB-48DD-8B88-987C053E69A9}" srcOrd="7" destOrd="0" parTransId="{E3E71154-16BC-4E93-A774-8AE61C0BC983}" sibTransId="{EB7E9156-EB2D-4BA0-B2FC-C21FDAF04C26}"/>
    <dgm:cxn modelId="{F18A5E6C-97BD-4BB3-8022-5FC6D631A37B}" type="presOf" srcId="{D66E7E6B-1149-4271-A375-27B19AB245B4}" destId="{EFC64E05-7471-43E6-9AD7-8199D7507FDF}" srcOrd="0" destOrd="0" presId="urn:microsoft.com/office/officeart/2005/8/layout/cycle2"/>
    <dgm:cxn modelId="{669413DB-1EAA-41A6-9073-8972DA79EF2A}" type="presOf" srcId="{EB7E9156-EB2D-4BA0-B2FC-C21FDAF04C26}" destId="{C9334076-5DDE-4AC0-8D22-587AFA34D145}" srcOrd="0" destOrd="0" presId="urn:microsoft.com/office/officeart/2005/8/layout/cycle2"/>
    <dgm:cxn modelId="{F3DB4690-C406-4E7F-A493-F7E9AD3EAEA8}" srcId="{C594565B-D638-4180-8BF1-70369C92B3CB}" destId="{6A3B3BB3-675C-4A93-B788-ADF84E94BACA}" srcOrd="2" destOrd="0" parTransId="{058D52E9-8EA5-4FF5-B685-1E2C1AE96F7F}" sibTransId="{167CA907-0C7F-4166-85BA-556514E25D7B}"/>
    <dgm:cxn modelId="{B7BBCBCB-254A-4E3B-8A46-6B933BA2F3C3}" type="presOf" srcId="{A9DBD181-BFF3-402C-9F9C-7D9D3700DC57}" destId="{7CF1DD40-2DA3-494B-9B3B-1BB0803BAD2B}" srcOrd="0" destOrd="0" presId="urn:microsoft.com/office/officeart/2005/8/layout/cycle2"/>
    <dgm:cxn modelId="{2E38F3DD-295C-46F0-A371-D079CB55267E}" srcId="{C594565B-D638-4180-8BF1-70369C92B3CB}" destId="{37F4015F-9827-4A45-8701-85941B1EC77A}" srcOrd="0" destOrd="0" parTransId="{05BD786B-A7B4-4A81-B0EB-070F3F851876}" sibTransId="{A9DBD181-BFF3-402C-9F9C-7D9D3700DC57}"/>
    <dgm:cxn modelId="{78D42BE3-C3E2-4425-8A39-DAD1B7A4CE17}" type="presOf" srcId="{8F34BB3B-96CE-4034-B33B-5CD15D79A23C}" destId="{DBB39C7B-6C88-4015-B34C-F4453F0AD87C}" srcOrd="1" destOrd="0" presId="urn:microsoft.com/office/officeart/2005/8/layout/cycle2"/>
    <dgm:cxn modelId="{05783355-15D6-42B7-8B9D-47B0D853CC24}" srcId="{C594565B-D638-4180-8BF1-70369C92B3CB}" destId="{73B461EF-BDCD-4406-BED8-8D912254F8A4}" srcOrd="6" destOrd="0" parTransId="{2F78EDBC-4AD1-4352-A693-4A8CE20A503B}" sibTransId="{8F34BB3B-96CE-4034-B33B-5CD15D79A23C}"/>
    <dgm:cxn modelId="{F16D64E3-F0EF-4210-9CA4-73A422E87A74}" type="presOf" srcId="{73B461EF-BDCD-4406-BED8-8D912254F8A4}" destId="{C4320343-15B7-467C-B63B-5477302DC68F}" srcOrd="0" destOrd="0" presId="urn:microsoft.com/office/officeart/2005/8/layout/cycle2"/>
    <dgm:cxn modelId="{A627FCF0-6FB9-4FAF-9BCA-EDACE8235567}" type="presOf" srcId="{E9A4CB8E-DC7D-4453-96AD-C10EDE9C35FE}" destId="{526E6422-488C-4E59-BDFD-698EF0BCC044}" srcOrd="1" destOrd="0" presId="urn:microsoft.com/office/officeart/2005/8/layout/cycle2"/>
    <dgm:cxn modelId="{866F4252-305C-47E1-8C31-6D11DF5BEC5C}" type="presOf" srcId="{E9A4CB8E-DC7D-4453-96AD-C10EDE9C35FE}" destId="{5200ADE3-8D13-45C5-8BC5-8E6BC2FC5206}" srcOrd="0" destOrd="0" presId="urn:microsoft.com/office/officeart/2005/8/layout/cycle2"/>
    <dgm:cxn modelId="{9EBF8AB7-A1DC-45A1-AA8D-DB9DE87EA7D6}" srcId="{C594565B-D638-4180-8BF1-70369C92B3CB}" destId="{EB3B3A61-5B28-4AFD-AF0C-8801C57A5D3B}" srcOrd="1" destOrd="0" parTransId="{911157CF-25C9-42C3-97EC-69F6812341B4}" sibTransId="{885FF7AB-E2C6-493F-A54B-DD218522DD73}"/>
    <dgm:cxn modelId="{6CAF5B2E-7E8F-4886-8492-34EB61238012}" type="presOf" srcId="{650BA219-4B30-492B-BB55-8B40E68B3BCD}" destId="{A55D8AA3-2D5B-4CFC-8626-A33921232A50}" srcOrd="0" destOrd="0" presId="urn:microsoft.com/office/officeart/2005/8/layout/cycle2"/>
    <dgm:cxn modelId="{062E0C14-2E7D-41F0-83DB-77C997437F78}" type="presOf" srcId="{37F4015F-9827-4A45-8701-85941B1EC77A}" destId="{07F33F68-B056-46FD-9BED-44DEBA5D69E3}" srcOrd="0" destOrd="0" presId="urn:microsoft.com/office/officeart/2005/8/layout/cycle2"/>
    <dgm:cxn modelId="{02005F57-13D2-4B4F-B24F-F1D0B0339E15}" type="presOf" srcId="{8F34BB3B-96CE-4034-B33B-5CD15D79A23C}" destId="{D6761F68-77D9-410A-949A-0FC8C69FBB9B}" srcOrd="0" destOrd="0" presId="urn:microsoft.com/office/officeart/2005/8/layout/cycle2"/>
    <dgm:cxn modelId="{B5F905D5-A05A-4841-BC44-8B5278C8B3AE}" type="presOf" srcId="{07918A60-DCFB-48DD-8B88-987C053E69A9}" destId="{6EC36E47-4B68-40EC-9A24-578ED8EDACF6}" srcOrd="0" destOrd="0" presId="urn:microsoft.com/office/officeart/2005/8/layout/cycle2"/>
    <dgm:cxn modelId="{7B32CF20-0E24-48BE-B3C9-0253525E502C}" type="presOf" srcId="{650BA219-4B30-492B-BB55-8B40E68B3BCD}" destId="{AB6A64B7-C1F2-4A68-9C92-016CA575B7D0}" srcOrd="1" destOrd="0" presId="urn:microsoft.com/office/officeart/2005/8/layout/cycle2"/>
    <dgm:cxn modelId="{21203091-BCC7-4827-ACA0-6FE41D5F9655}" type="presOf" srcId="{D66E7E6B-1149-4271-A375-27B19AB245B4}" destId="{9D847E64-D48C-4FB8-B41A-EE9BE767FE07}" srcOrd="1" destOrd="0" presId="urn:microsoft.com/office/officeart/2005/8/layout/cycle2"/>
    <dgm:cxn modelId="{61B6573C-F35F-48AD-9EF9-20EAB8C403E0}" type="presOf" srcId="{C30630A4-F8C0-4F1E-99C3-9A3F4A20A9F9}" destId="{B847FA27-D4A6-4F3C-8B07-2799E121050D}" srcOrd="0" destOrd="0" presId="urn:microsoft.com/office/officeart/2005/8/layout/cycle2"/>
    <dgm:cxn modelId="{3B068D2E-6AEF-4FA5-A253-AC3A17FF63A9}" type="presOf" srcId="{6A3B3BB3-675C-4A93-B788-ADF84E94BACA}" destId="{BCE46B23-B66A-4391-B925-BB6DC282A511}" srcOrd="0" destOrd="0" presId="urn:microsoft.com/office/officeart/2005/8/layout/cycle2"/>
    <dgm:cxn modelId="{67A3235B-2392-4168-A6E1-E9D78F6E6127}" srcId="{C594565B-D638-4180-8BF1-70369C92B3CB}" destId="{0E42B6C1-1354-4F57-AFC3-0E7CE8495B92}" srcOrd="5" destOrd="0" parTransId="{BC0958A2-54DB-49C2-90B9-A7474F00FE36}" sibTransId="{E9A4CB8E-DC7D-4453-96AD-C10EDE9C35FE}"/>
    <dgm:cxn modelId="{9AD8F7D4-3B78-4102-B742-AC7CD45C7DC0}" type="presOf" srcId="{167CA907-0C7F-4166-85BA-556514E25D7B}" destId="{82206828-FB1F-4571-B505-6731AE0C2281}" srcOrd="1" destOrd="0" presId="urn:microsoft.com/office/officeart/2005/8/layout/cycle2"/>
    <dgm:cxn modelId="{3EB3D798-658B-418E-ACBE-EDCBDD3E6CDB}" type="presOf" srcId="{885FF7AB-E2C6-493F-A54B-DD218522DD73}" destId="{63126AE2-4337-4F97-AC07-3BA89D9065E2}" srcOrd="1" destOrd="0" presId="urn:microsoft.com/office/officeart/2005/8/layout/cycle2"/>
    <dgm:cxn modelId="{D90D38CB-8C64-4AEE-8097-1019CEFBB7AA}" type="presOf" srcId="{0E42B6C1-1354-4F57-AFC3-0E7CE8495B92}" destId="{0E49C871-7A31-4068-B7A9-1BEF4EF70A01}" srcOrd="0" destOrd="0" presId="urn:microsoft.com/office/officeart/2005/8/layout/cycle2"/>
    <dgm:cxn modelId="{48F85D00-32A2-4F47-959A-0D2A17108296}" type="presOf" srcId="{F5DD7500-42D6-4C53-A7A7-53532741F74E}" destId="{D6712598-927B-4DCA-8FD4-BF4DF597F03C}" srcOrd="0" destOrd="0" presId="urn:microsoft.com/office/officeart/2005/8/layout/cycle2"/>
    <dgm:cxn modelId="{C85BD563-A2E3-4BB9-9B2C-1E5E7B307F29}" type="presOf" srcId="{EB7E9156-EB2D-4BA0-B2FC-C21FDAF04C26}" destId="{DFC934D5-A97D-44CA-B78E-CC98BB1BFE43}" srcOrd="1" destOrd="0" presId="urn:microsoft.com/office/officeart/2005/8/layout/cycle2"/>
    <dgm:cxn modelId="{2B7989B1-581A-4887-843A-258ACA16C2B5}" type="presOf" srcId="{A9DBD181-BFF3-402C-9F9C-7D9D3700DC57}" destId="{253CBCC8-BD0A-4EB3-B2FC-CE28300AC503}" srcOrd="1" destOrd="0" presId="urn:microsoft.com/office/officeart/2005/8/layout/cycle2"/>
    <dgm:cxn modelId="{F100789A-B675-46BA-ADB1-202FB244CC6B}" type="presOf" srcId="{167CA907-0C7F-4166-85BA-556514E25D7B}" destId="{09572899-5325-4A09-BED1-A046B0041F36}" srcOrd="0" destOrd="0" presId="urn:microsoft.com/office/officeart/2005/8/layout/cycle2"/>
    <dgm:cxn modelId="{14A2D9E3-7FD7-4286-9BCA-4EB0AF5EA51A}" srcId="{C594565B-D638-4180-8BF1-70369C92B3CB}" destId="{C30630A4-F8C0-4F1E-99C3-9A3F4A20A9F9}" srcOrd="3" destOrd="0" parTransId="{5211619E-5264-4044-B6AE-04BA8DA57694}" sibTransId="{650BA219-4B30-492B-BB55-8B40E68B3BCD}"/>
    <dgm:cxn modelId="{D3256150-D184-4237-91CD-8A7D457AC53F}" srcId="{C594565B-D638-4180-8BF1-70369C92B3CB}" destId="{F5DD7500-42D6-4C53-A7A7-53532741F74E}" srcOrd="4" destOrd="0" parTransId="{92BA0BE8-7A82-4237-9EA7-1BA9CB1EDAC5}" sibTransId="{D66E7E6B-1149-4271-A375-27B19AB245B4}"/>
    <dgm:cxn modelId="{381796A3-6093-4CC7-9292-17B20B8C7C19}" type="presOf" srcId="{885FF7AB-E2C6-493F-A54B-DD218522DD73}" destId="{9A8D428D-0C5F-405D-B174-5FE24914681E}" srcOrd="0" destOrd="0" presId="urn:microsoft.com/office/officeart/2005/8/layout/cycle2"/>
    <dgm:cxn modelId="{B95723CB-E54E-4D39-8163-1935FCC2837A}" type="presOf" srcId="{C594565B-D638-4180-8BF1-70369C92B3CB}" destId="{1D3A98C8-91F6-426A-9FA8-02B73FC3E79C}" srcOrd="0" destOrd="0" presId="urn:microsoft.com/office/officeart/2005/8/layout/cycle2"/>
    <dgm:cxn modelId="{86683DDA-96A6-4103-AA5C-2C529A13E620}" type="presParOf" srcId="{1D3A98C8-91F6-426A-9FA8-02B73FC3E79C}" destId="{07F33F68-B056-46FD-9BED-44DEBA5D69E3}" srcOrd="0" destOrd="0" presId="urn:microsoft.com/office/officeart/2005/8/layout/cycle2"/>
    <dgm:cxn modelId="{D07196A7-38BD-4260-AB01-6DA4437224DA}" type="presParOf" srcId="{1D3A98C8-91F6-426A-9FA8-02B73FC3E79C}" destId="{7CF1DD40-2DA3-494B-9B3B-1BB0803BAD2B}" srcOrd="1" destOrd="0" presId="urn:microsoft.com/office/officeart/2005/8/layout/cycle2"/>
    <dgm:cxn modelId="{82352B0C-8C50-4D47-AD0D-D5676F558344}" type="presParOf" srcId="{7CF1DD40-2DA3-494B-9B3B-1BB0803BAD2B}" destId="{253CBCC8-BD0A-4EB3-B2FC-CE28300AC503}" srcOrd="0" destOrd="0" presId="urn:microsoft.com/office/officeart/2005/8/layout/cycle2"/>
    <dgm:cxn modelId="{1AA2B1D0-5B0E-4358-8B12-51196E2F2579}" type="presParOf" srcId="{1D3A98C8-91F6-426A-9FA8-02B73FC3E79C}" destId="{6D013F6F-4CD9-4482-80B0-C3DBCC48AF12}" srcOrd="2" destOrd="0" presId="urn:microsoft.com/office/officeart/2005/8/layout/cycle2"/>
    <dgm:cxn modelId="{04C5FD35-9937-4D82-8DDF-232F18467004}" type="presParOf" srcId="{1D3A98C8-91F6-426A-9FA8-02B73FC3E79C}" destId="{9A8D428D-0C5F-405D-B174-5FE24914681E}" srcOrd="3" destOrd="0" presId="urn:microsoft.com/office/officeart/2005/8/layout/cycle2"/>
    <dgm:cxn modelId="{62BE36F8-4FF7-4E55-8D79-F326EE9CEE92}" type="presParOf" srcId="{9A8D428D-0C5F-405D-B174-5FE24914681E}" destId="{63126AE2-4337-4F97-AC07-3BA89D9065E2}" srcOrd="0" destOrd="0" presId="urn:microsoft.com/office/officeart/2005/8/layout/cycle2"/>
    <dgm:cxn modelId="{1E982F70-A262-4639-B90B-F0974FC2B416}" type="presParOf" srcId="{1D3A98C8-91F6-426A-9FA8-02B73FC3E79C}" destId="{BCE46B23-B66A-4391-B925-BB6DC282A511}" srcOrd="4" destOrd="0" presId="urn:microsoft.com/office/officeart/2005/8/layout/cycle2"/>
    <dgm:cxn modelId="{4A6463A4-4B5E-4C3E-BDEB-A5533BDFACB0}" type="presParOf" srcId="{1D3A98C8-91F6-426A-9FA8-02B73FC3E79C}" destId="{09572899-5325-4A09-BED1-A046B0041F36}" srcOrd="5" destOrd="0" presId="urn:microsoft.com/office/officeart/2005/8/layout/cycle2"/>
    <dgm:cxn modelId="{389CDB26-055C-4111-BFB6-3E4D7E821380}" type="presParOf" srcId="{09572899-5325-4A09-BED1-A046B0041F36}" destId="{82206828-FB1F-4571-B505-6731AE0C2281}" srcOrd="0" destOrd="0" presId="urn:microsoft.com/office/officeart/2005/8/layout/cycle2"/>
    <dgm:cxn modelId="{B0929FCB-6D2C-4055-BEF1-BE18DEC71AD4}" type="presParOf" srcId="{1D3A98C8-91F6-426A-9FA8-02B73FC3E79C}" destId="{B847FA27-D4A6-4F3C-8B07-2799E121050D}" srcOrd="6" destOrd="0" presId="urn:microsoft.com/office/officeart/2005/8/layout/cycle2"/>
    <dgm:cxn modelId="{288223B2-940B-4C29-964E-A92F549A2D24}" type="presParOf" srcId="{1D3A98C8-91F6-426A-9FA8-02B73FC3E79C}" destId="{A55D8AA3-2D5B-4CFC-8626-A33921232A50}" srcOrd="7" destOrd="0" presId="urn:microsoft.com/office/officeart/2005/8/layout/cycle2"/>
    <dgm:cxn modelId="{4E3EEC96-5795-48A9-B4AF-2D2F508BC8EA}" type="presParOf" srcId="{A55D8AA3-2D5B-4CFC-8626-A33921232A50}" destId="{AB6A64B7-C1F2-4A68-9C92-016CA575B7D0}" srcOrd="0" destOrd="0" presId="urn:microsoft.com/office/officeart/2005/8/layout/cycle2"/>
    <dgm:cxn modelId="{E00FB7BF-5BDF-4572-8C10-4D88FC28F00D}" type="presParOf" srcId="{1D3A98C8-91F6-426A-9FA8-02B73FC3E79C}" destId="{D6712598-927B-4DCA-8FD4-BF4DF597F03C}" srcOrd="8" destOrd="0" presId="urn:microsoft.com/office/officeart/2005/8/layout/cycle2"/>
    <dgm:cxn modelId="{C5A56B37-353E-4D78-B980-379B075B01C7}" type="presParOf" srcId="{1D3A98C8-91F6-426A-9FA8-02B73FC3E79C}" destId="{EFC64E05-7471-43E6-9AD7-8199D7507FDF}" srcOrd="9" destOrd="0" presId="urn:microsoft.com/office/officeart/2005/8/layout/cycle2"/>
    <dgm:cxn modelId="{6AC02300-1367-4361-9A2B-739BC688A215}" type="presParOf" srcId="{EFC64E05-7471-43E6-9AD7-8199D7507FDF}" destId="{9D847E64-D48C-4FB8-B41A-EE9BE767FE07}" srcOrd="0" destOrd="0" presId="urn:microsoft.com/office/officeart/2005/8/layout/cycle2"/>
    <dgm:cxn modelId="{67FDE566-F79B-40F2-8B3C-B9DAD78149F3}" type="presParOf" srcId="{1D3A98C8-91F6-426A-9FA8-02B73FC3E79C}" destId="{0E49C871-7A31-4068-B7A9-1BEF4EF70A01}" srcOrd="10" destOrd="0" presId="urn:microsoft.com/office/officeart/2005/8/layout/cycle2"/>
    <dgm:cxn modelId="{BC6B34DA-FFF9-4994-868F-5E3FF392A5E9}" type="presParOf" srcId="{1D3A98C8-91F6-426A-9FA8-02B73FC3E79C}" destId="{5200ADE3-8D13-45C5-8BC5-8E6BC2FC5206}" srcOrd="11" destOrd="0" presId="urn:microsoft.com/office/officeart/2005/8/layout/cycle2"/>
    <dgm:cxn modelId="{EC22B695-ECCC-4CC8-8835-280CE2F57232}" type="presParOf" srcId="{5200ADE3-8D13-45C5-8BC5-8E6BC2FC5206}" destId="{526E6422-488C-4E59-BDFD-698EF0BCC044}" srcOrd="0" destOrd="0" presId="urn:microsoft.com/office/officeart/2005/8/layout/cycle2"/>
    <dgm:cxn modelId="{228EEADA-7F75-4AEB-95C3-D66D687A4F70}" type="presParOf" srcId="{1D3A98C8-91F6-426A-9FA8-02B73FC3E79C}" destId="{C4320343-15B7-467C-B63B-5477302DC68F}" srcOrd="12" destOrd="0" presId="urn:microsoft.com/office/officeart/2005/8/layout/cycle2"/>
    <dgm:cxn modelId="{A971408E-9274-4EB7-AD72-BA562E94E52B}" type="presParOf" srcId="{1D3A98C8-91F6-426A-9FA8-02B73FC3E79C}" destId="{D6761F68-77D9-410A-949A-0FC8C69FBB9B}" srcOrd="13" destOrd="0" presId="urn:microsoft.com/office/officeart/2005/8/layout/cycle2"/>
    <dgm:cxn modelId="{F1DCA0F3-7711-44FF-B429-A87A2488650A}" type="presParOf" srcId="{D6761F68-77D9-410A-949A-0FC8C69FBB9B}" destId="{DBB39C7B-6C88-4015-B34C-F4453F0AD87C}" srcOrd="0" destOrd="0" presId="urn:microsoft.com/office/officeart/2005/8/layout/cycle2"/>
    <dgm:cxn modelId="{6C035A4E-314D-4893-825A-771A81AAC46F}" type="presParOf" srcId="{1D3A98C8-91F6-426A-9FA8-02B73FC3E79C}" destId="{6EC36E47-4B68-40EC-9A24-578ED8EDACF6}" srcOrd="14" destOrd="0" presId="urn:microsoft.com/office/officeart/2005/8/layout/cycle2"/>
    <dgm:cxn modelId="{4D5DF143-8B3C-4AE6-97D1-7FE7FC8A689E}" type="presParOf" srcId="{1D3A98C8-91F6-426A-9FA8-02B73FC3E79C}" destId="{C9334076-5DDE-4AC0-8D22-587AFA34D145}" srcOrd="15" destOrd="0" presId="urn:microsoft.com/office/officeart/2005/8/layout/cycle2"/>
    <dgm:cxn modelId="{520427F1-C30A-484C-AB37-67B976E08753}" type="presParOf" srcId="{C9334076-5DDE-4AC0-8D22-587AFA34D145}" destId="{DFC934D5-A97D-44CA-B78E-CC98BB1BFE4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70D0DD-17DF-44B7-8358-547F161E3954}"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EE9391F-76EB-4A7A-B084-EC6A8B865090}">
      <dgm:prSet custT="1"/>
      <dgm:spPr/>
      <dgm:t>
        <a:bodyPr/>
        <a:lstStyle/>
        <a:p>
          <a:pPr rtl="0"/>
          <a:r>
            <a:rPr lang="en-US" sz="1800" dirty="0" smtClean="0"/>
            <a:t>Review the carbon cycle and process of science </a:t>
          </a:r>
          <a:endParaRPr lang="en-US" sz="1800" dirty="0"/>
        </a:p>
      </dgm:t>
    </dgm:pt>
    <dgm:pt modelId="{44843F4A-FB35-4DC9-ABF4-8BB17EB2D9DD}" type="parTrans" cxnId="{CE7266F4-1B45-4061-936E-A511421F86E7}">
      <dgm:prSet/>
      <dgm:spPr/>
      <dgm:t>
        <a:bodyPr/>
        <a:lstStyle/>
        <a:p>
          <a:endParaRPr lang="en-US"/>
        </a:p>
      </dgm:t>
    </dgm:pt>
    <dgm:pt modelId="{D05E2EC8-0B51-4094-ABD2-A881AAAB58F8}" type="sibTrans" cxnId="{CE7266F4-1B45-4061-936E-A511421F86E7}">
      <dgm:prSet/>
      <dgm:spPr/>
      <dgm:t>
        <a:bodyPr/>
        <a:lstStyle/>
        <a:p>
          <a:endParaRPr lang="en-US"/>
        </a:p>
      </dgm:t>
    </dgm:pt>
    <dgm:pt modelId="{E4F62B40-B4DD-43DD-8442-329EF528622B}">
      <dgm:prSet custT="1"/>
      <dgm:spPr/>
      <dgm:t>
        <a:bodyPr/>
        <a:lstStyle/>
        <a:p>
          <a:pPr rtl="0"/>
          <a:r>
            <a:rPr lang="en-US" sz="1800" dirty="0" smtClean="0"/>
            <a:t>Download raw data from the </a:t>
          </a:r>
          <a:r>
            <a:rPr lang="en-US" sz="1800" dirty="0" err="1" smtClean="0"/>
            <a:t>ForC</a:t>
          </a:r>
          <a:r>
            <a:rPr lang="en-US" sz="1800" dirty="0" smtClean="0"/>
            <a:t> </a:t>
          </a:r>
          <a:r>
            <a:rPr lang="en-US" sz="1800" dirty="0" err="1" smtClean="0"/>
            <a:t>github</a:t>
          </a:r>
          <a:r>
            <a:rPr lang="en-US" sz="1800" dirty="0" smtClean="0"/>
            <a:t> (</a:t>
          </a:r>
          <a:r>
            <a:rPr lang="en-US" sz="1800" dirty="0" err="1" smtClean="0">
              <a:hlinkClick xmlns:r="http://schemas.openxmlformats.org/officeDocument/2006/relationships" r:id="rId1" invalidUrl="https://github.com/forc-db/ForC/blob/master/educational resources/ForC_GPP_and_temperature.csv"/>
            </a:rPr>
            <a:t>GPP_and_Temp</a:t>
          </a:r>
          <a:r>
            <a:rPr lang="en-US" sz="1800" dirty="0" smtClean="0"/>
            <a:t>) </a:t>
          </a:r>
          <a:endParaRPr lang="en-US" sz="1800" dirty="0"/>
        </a:p>
      </dgm:t>
    </dgm:pt>
    <dgm:pt modelId="{3A6BEC1E-ADFE-4536-8979-77F744764745}" type="parTrans" cxnId="{AAAC8E60-C211-4D60-9332-35BC6105E742}">
      <dgm:prSet/>
      <dgm:spPr/>
      <dgm:t>
        <a:bodyPr/>
        <a:lstStyle/>
        <a:p>
          <a:endParaRPr lang="en-US"/>
        </a:p>
      </dgm:t>
    </dgm:pt>
    <dgm:pt modelId="{C595FDFF-4977-4043-83FD-6A02AC04219C}" type="sibTrans" cxnId="{AAAC8E60-C211-4D60-9332-35BC6105E742}">
      <dgm:prSet/>
      <dgm:spPr/>
      <dgm:t>
        <a:bodyPr/>
        <a:lstStyle/>
        <a:p>
          <a:endParaRPr lang="en-US"/>
        </a:p>
      </dgm:t>
    </dgm:pt>
    <dgm:pt modelId="{BD892781-E44B-4CBE-803B-686383F706F3}">
      <dgm:prSet custT="1"/>
      <dgm:spPr/>
      <dgm:t>
        <a:bodyPr/>
        <a:lstStyle/>
        <a:p>
          <a:pPr rtl="0"/>
          <a:r>
            <a:rPr lang="en-US" sz="1800" dirty="0" smtClean="0"/>
            <a:t>Process data in Microsoft Excel</a:t>
          </a:r>
          <a:endParaRPr lang="en-US" sz="1800" dirty="0"/>
        </a:p>
      </dgm:t>
    </dgm:pt>
    <dgm:pt modelId="{EC1B6205-E398-40AE-B4EB-7D0062212161}" type="parTrans" cxnId="{A450E95B-C9ED-48AC-A71B-FD3AC68EEC8E}">
      <dgm:prSet/>
      <dgm:spPr/>
      <dgm:t>
        <a:bodyPr/>
        <a:lstStyle/>
        <a:p>
          <a:endParaRPr lang="en-US"/>
        </a:p>
      </dgm:t>
    </dgm:pt>
    <dgm:pt modelId="{917CCF27-AECB-4CA3-A652-760DA0C1F94C}" type="sibTrans" cxnId="{A450E95B-C9ED-48AC-A71B-FD3AC68EEC8E}">
      <dgm:prSet/>
      <dgm:spPr/>
      <dgm:t>
        <a:bodyPr/>
        <a:lstStyle/>
        <a:p>
          <a:endParaRPr lang="en-US"/>
        </a:p>
      </dgm:t>
    </dgm:pt>
    <dgm:pt modelId="{D08813E6-8F25-4AA8-A322-64AD379B021A}">
      <dgm:prSet custT="1"/>
      <dgm:spPr/>
      <dgm:t>
        <a:bodyPr/>
        <a:lstStyle/>
        <a:p>
          <a:pPr rtl="0"/>
          <a:r>
            <a:rPr lang="en-US" sz="1800" dirty="0" smtClean="0"/>
            <a:t>Analysis, conclusions and discussion</a:t>
          </a:r>
          <a:endParaRPr lang="en-US" sz="1800" dirty="0"/>
        </a:p>
      </dgm:t>
    </dgm:pt>
    <dgm:pt modelId="{494049FF-BF4F-45A8-8E8E-7F3949DDA2DD}" type="parTrans" cxnId="{82C027C8-3AC7-430D-B6F3-B69AF9C402AC}">
      <dgm:prSet/>
      <dgm:spPr/>
      <dgm:t>
        <a:bodyPr/>
        <a:lstStyle/>
        <a:p>
          <a:endParaRPr lang="en-US"/>
        </a:p>
      </dgm:t>
    </dgm:pt>
    <dgm:pt modelId="{D2110DAB-DFF4-4909-9A12-086BE0A29777}" type="sibTrans" cxnId="{82C027C8-3AC7-430D-B6F3-B69AF9C402AC}">
      <dgm:prSet/>
      <dgm:spPr/>
      <dgm:t>
        <a:bodyPr/>
        <a:lstStyle/>
        <a:p>
          <a:endParaRPr lang="en-US"/>
        </a:p>
      </dgm:t>
    </dgm:pt>
    <dgm:pt modelId="{07D5B777-E788-4EC4-9FB1-04887D0AD820}">
      <dgm:prSet custT="1"/>
      <dgm:spPr/>
      <dgm:t>
        <a:bodyPr/>
        <a:lstStyle/>
        <a:p>
          <a:pPr rtl="0"/>
          <a:r>
            <a:rPr lang="en-US" sz="1800" dirty="0" smtClean="0"/>
            <a:t>Explore the </a:t>
          </a:r>
          <a:r>
            <a:rPr lang="en-US" sz="1800" dirty="0" smtClean="0">
              <a:hlinkClick xmlns:r="http://schemas.openxmlformats.org/officeDocument/2006/relationships" r:id="rId2"/>
            </a:rPr>
            <a:t>Shiny App </a:t>
          </a:r>
          <a:r>
            <a:rPr lang="en-US" sz="1800" dirty="0" smtClean="0"/>
            <a:t>,record observations, and make a hypothesis</a:t>
          </a:r>
          <a:endParaRPr lang="en-US" sz="1800" dirty="0"/>
        </a:p>
      </dgm:t>
    </dgm:pt>
    <dgm:pt modelId="{2012B402-EF0F-40FD-BBB2-4B95151CED77}" type="parTrans" cxnId="{C58B5803-149F-4CB5-8AE3-B2E096922E1B}">
      <dgm:prSet/>
      <dgm:spPr/>
      <dgm:t>
        <a:bodyPr/>
        <a:lstStyle/>
        <a:p>
          <a:endParaRPr lang="en-US"/>
        </a:p>
      </dgm:t>
    </dgm:pt>
    <dgm:pt modelId="{ADA230DF-F5EF-4125-8DD9-D5493B1A912C}" type="sibTrans" cxnId="{C58B5803-149F-4CB5-8AE3-B2E096922E1B}">
      <dgm:prSet/>
      <dgm:spPr/>
      <dgm:t>
        <a:bodyPr/>
        <a:lstStyle/>
        <a:p>
          <a:endParaRPr lang="en-US"/>
        </a:p>
      </dgm:t>
    </dgm:pt>
    <dgm:pt modelId="{24775B29-6769-4501-AF8B-D90A7DBE59A3}" type="pres">
      <dgm:prSet presAssocID="{3C70D0DD-17DF-44B7-8358-547F161E3954}" presName="outerComposite" presStyleCnt="0">
        <dgm:presLayoutVars>
          <dgm:chMax val="5"/>
          <dgm:dir/>
          <dgm:resizeHandles val="exact"/>
        </dgm:presLayoutVars>
      </dgm:prSet>
      <dgm:spPr/>
      <dgm:t>
        <a:bodyPr/>
        <a:lstStyle/>
        <a:p>
          <a:endParaRPr lang="en-US"/>
        </a:p>
      </dgm:t>
    </dgm:pt>
    <dgm:pt modelId="{92333DEB-E280-4BE7-BD79-6AAE16B7ECA8}" type="pres">
      <dgm:prSet presAssocID="{3C70D0DD-17DF-44B7-8358-547F161E3954}" presName="dummyMaxCanvas" presStyleCnt="0">
        <dgm:presLayoutVars/>
      </dgm:prSet>
      <dgm:spPr/>
    </dgm:pt>
    <dgm:pt modelId="{8FAACCC4-3F42-4D9D-8842-51BFB210DF83}" type="pres">
      <dgm:prSet presAssocID="{3C70D0DD-17DF-44B7-8358-547F161E3954}" presName="FiveNodes_1" presStyleLbl="node1" presStyleIdx="0" presStyleCnt="5">
        <dgm:presLayoutVars>
          <dgm:bulletEnabled val="1"/>
        </dgm:presLayoutVars>
      </dgm:prSet>
      <dgm:spPr/>
      <dgm:t>
        <a:bodyPr/>
        <a:lstStyle/>
        <a:p>
          <a:endParaRPr lang="en-US"/>
        </a:p>
      </dgm:t>
    </dgm:pt>
    <dgm:pt modelId="{3BB1C28C-9536-41DB-A987-F7F9EF980787}" type="pres">
      <dgm:prSet presAssocID="{3C70D0DD-17DF-44B7-8358-547F161E3954}" presName="FiveNodes_2" presStyleLbl="node1" presStyleIdx="1" presStyleCnt="5">
        <dgm:presLayoutVars>
          <dgm:bulletEnabled val="1"/>
        </dgm:presLayoutVars>
      </dgm:prSet>
      <dgm:spPr/>
      <dgm:t>
        <a:bodyPr/>
        <a:lstStyle/>
        <a:p>
          <a:endParaRPr lang="en-US"/>
        </a:p>
      </dgm:t>
    </dgm:pt>
    <dgm:pt modelId="{17132793-7847-45C3-9582-38DCEC971340}" type="pres">
      <dgm:prSet presAssocID="{3C70D0DD-17DF-44B7-8358-547F161E3954}" presName="FiveNodes_3" presStyleLbl="node1" presStyleIdx="2" presStyleCnt="5">
        <dgm:presLayoutVars>
          <dgm:bulletEnabled val="1"/>
        </dgm:presLayoutVars>
      </dgm:prSet>
      <dgm:spPr/>
      <dgm:t>
        <a:bodyPr/>
        <a:lstStyle/>
        <a:p>
          <a:endParaRPr lang="en-US"/>
        </a:p>
      </dgm:t>
    </dgm:pt>
    <dgm:pt modelId="{FAA036A5-8E27-4DFA-B352-59CE811AC470}" type="pres">
      <dgm:prSet presAssocID="{3C70D0DD-17DF-44B7-8358-547F161E3954}" presName="FiveNodes_4" presStyleLbl="node1" presStyleIdx="3" presStyleCnt="5">
        <dgm:presLayoutVars>
          <dgm:bulletEnabled val="1"/>
        </dgm:presLayoutVars>
      </dgm:prSet>
      <dgm:spPr/>
      <dgm:t>
        <a:bodyPr/>
        <a:lstStyle/>
        <a:p>
          <a:endParaRPr lang="en-US"/>
        </a:p>
      </dgm:t>
    </dgm:pt>
    <dgm:pt modelId="{DA866D42-4E84-49F9-8471-5298304F4B88}" type="pres">
      <dgm:prSet presAssocID="{3C70D0DD-17DF-44B7-8358-547F161E3954}" presName="FiveNodes_5" presStyleLbl="node1" presStyleIdx="4" presStyleCnt="5">
        <dgm:presLayoutVars>
          <dgm:bulletEnabled val="1"/>
        </dgm:presLayoutVars>
      </dgm:prSet>
      <dgm:spPr/>
      <dgm:t>
        <a:bodyPr/>
        <a:lstStyle/>
        <a:p>
          <a:endParaRPr lang="en-US"/>
        </a:p>
      </dgm:t>
    </dgm:pt>
    <dgm:pt modelId="{84371EC9-161A-41C2-BF37-17D3F427DB21}" type="pres">
      <dgm:prSet presAssocID="{3C70D0DD-17DF-44B7-8358-547F161E3954}" presName="FiveConn_1-2" presStyleLbl="fgAccFollowNode1" presStyleIdx="0" presStyleCnt="4">
        <dgm:presLayoutVars>
          <dgm:bulletEnabled val="1"/>
        </dgm:presLayoutVars>
      </dgm:prSet>
      <dgm:spPr/>
      <dgm:t>
        <a:bodyPr/>
        <a:lstStyle/>
        <a:p>
          <a:endParaRPr lang="en-US"/>
        </a:p>
      </dgm:t>
    </dgm:pt>
    <dgm:pt modelId="{C0B3A1A0-145C-477E-B2B8-E918957738F7}" type="pres">
      <dgm:prSet presAssocID="{3C70D0DD-17DF-44B7-8358-547F161E3954}" presName="FiveConn_2-3" presStyleLbl="fgAccFollowNode1" presStyleIdx="1" presStyleCnt="4">
        <dgm:presLayoutVars>
          <dgm:bulletEnabled val="1"/>
        </dgm:presLayoutVars>
      </dgm:prSet>
      <dgm:spPr/>
      <dgm:t>
        <a:bodyPr/>
        <a:lstStyle/>
        <a:p>
          <a:endParaRPr lang="en-US"/>
        </a:p>
      </dgm:t>
    </dgm:pt>
    <dgm:pt modelId="{69ECDEBC-CB00-45A8-AF12-F043BD7196BB}" type="pres">
      <dgm:prSet presAssocID="{3C70D0DD-17DF-44B7-8358-547F161E3954}" presName="FiveConn_3-4" presStyleLbl="fgAccFollowNode1" presStyleIdx="2" presStyleCnt="4">
        <dgm:presLayoutVars>
          <dgm:bulletEnabled val="1"/>
        </dgm:presLayoutVars>
      </dgm:prSet>
      <dgm:spPr/>
      <dgm:t>
        <a:bodyPr/>
        <a:lstStyle/>
        <a:p>
          <a:endParaRPr lang="en-US"/>
        </a:p>
      </dgm:t>
    </dgm:pt>
    <dgm:pt modelId="{067E7EFE-F827-4EE7-9A69-692C682554B5}" type="pres">
      <dgm:prSet presAssocID="{3C70D0DD-17DF-44B7-8358-547F161E3954}" presName="FiveConn_4-5" presStyleLbl="fgAccFollowNode1" presStyleIdx="3" presStyleCnt="4">
        <dgm:presLayoutVars>
          <dgm:bulletEnabled val="1"/>
        </dgm:presLayoutVars>
      </dgm:prSet>
      <dgm:spPr/>
      <dgm:t>
        <a:bodyPr/>
        <a:lstStyle/>
        <a:p>
          <a:endParaRPr lang="en-US"/>
        </a:p>
      </dgm:t>
    </dgm:pt>
    <dgm:pt modelId="{63A85379-BB94-4C2E-B7FD-2CEE316315F7}" type="pres">
      <dgm:prSet presAssocID="{3C70D0DD-17DF-44B7-8358-547F161E3954}" presName="FiveNodes_1_text" presStyleLbl="node1" presStyleIdx="4" presStyleCnt="5">
        <dgm:presLayoutVars>
          <dgm:bulletEnabled val="1"/>
        </dgm:presLayoutVars>
      </dgm:prSet>
      <dgm:spPr/>
      <dgm:t>
        <a:bodyPr/>
        <a:lstStyle/>
        <a:p>
          <a:endParaRPr lang="en-US"/>
        </a:p>
      </dgm:t>
    </dgm:pt>
    <dgm:pt modelId="{E2364FC6-FE26-4A25-A26B-FCD7DC96ADBF}" type="pres">
      <dgm:prSet presAssocID="{3C70D0DD-17DF-44B7-8358-547F161E3954}" presName="FiveNodes_2_text" presStyleLbl="node1" presStyleIdx="4" presStyleCnt="5">
        <dgm:presLayoutVars>
          <dgm:bulletEnabled val="1"/>
        </dgm:presLayoutVars>
      </dgm:prSet>
      <dgm:spPr/>
      <dgm:t>
        <a:bodyPr/>
        <a:lstStyle/>
        <a:p>
          <a:endParaRPr lang="en-US"/>
        </a:p>
      </dgm:t>
    </dgm:pt>
    <dgm:pt modelId="{88A7F574-3ACE-4C72-83B3-EF14A2671433}" type="pres">
      <dgm:prSet presAssocID="{3C70D0DD-17DF-44B7-8358-547F161E3954}" presName="FiveNodes_3_text" presStyleLbl="node1" presStyleIdx="4" presStyleCnt="5">
        <dgm:presLayoutVars>
          <dgm:bulletEnabled val="1"/>
        </dgm:presLayoutVars>
      </dgm:prSet>
      <dgm:spPr/>
      <dgm:t>
        <a:bodyPr/>
        <a:lstStyle/>
        <a:p>
          <a:endParaRPr lang="en-US"/>
        </a:p>
      </dgm:t>
    </dgm:pt>
    <dgm:pt modelId="{4970E7F7-07A9-4C76-86B6-823281B87831}" type="pres">
      <dgm:prSet presAssocID="{3C70D0DD-17DF-44B7-8358-547F161E3954}" presName="FiveNodes_4_text" presStyleLbl="node1" presStyleIdx="4" presStyleCnt="5">
        <dgm:presLayoutVars>
          <dgm:bulletEnabled val="1"/>
        </dgm:presLayoutVars>
      </dgm:prSet>
      <dgm:spPr/>
      <dgm:t>
        <a:bodyPr/>
        <a:lstStyle/>
        <a:p>
          <a:endParaRPr lang="en-US"/>
        </a:p>
      </dgm:t>
    </dgm:pt>
    <dgm:pt modelId="{A7645DBB-10E8-4BA2-84AB-77724924F387}" type="pres">
      <dgm:prSet presAssocID="{3C70D0DD-17DF-44B7-8358-547F161E3954}" presName="FiveNodes_5_text" presStyleLbl="node1" presStyleIdx="4" presStyleCnt="5">
        <dgm:presLayoutVars>
          <dgm:bulletEnabled val="1"/>
        </dgm:presLayoutVars>
      </dgm:prSet>
      <dgm:spPr/>
      <dgm:t>
        <a:bodyPr/>
        <a:lstStyle/>
        <a:p>
          <a:endParaRPr lang="en-US"/>
        </a:p>
      </dgm:t>
    </dgm:pt>
  </dgm:ptLst>
  <dgm:cxnLst>
    <dgm:cxn modelId="{AAAC8E60-C211-4D60-9332-35BC6105E742}" srcId="{3C70D0DD-17DF-44B7-8358-547F161E3954}" destId="{E4F62B40-B4DD-43DD-8442-329EF528622B}" srcOrd="2" destOrd="0" parTransId="{3A6BEC1E-ADFE-4536-8979-77F744764745}" sibTransId="{C595FDFF-4977-4043-83FD-6A02AC04219C}"/>
    <dgm:cxn modelId="{94EC45CE-B099-4EC0-91F4-9BFC493EBDEB}" type="presOf" srcId="{E4F62B40-B4DD-43DD-8442-329EF528622B}" destId="{88A7F574-3ACE-4C72-83B3-EF14A2671433}" srcOrd="1" destOrd="0" presId="urn:microsoft.com/office/officeart/2005/8/layout/vProcess5"/>
    <dgm:cxn modelId="{D7C06A88-E76F-4BA3-9196-809C47EDB5F1}" type="presOf" srcId="{D05E2EC8-0B51-4094-ABD2-A881AAAB58F8}" destId="{84371EC9-161A-41C2-BF37-17D3F427DB21}" srcOrd="0" destOrd="0" presId="urn:microsoft.com/office/officeart/2005/8/layout/vProcess5"/>
    <dgm:cxn modelId="{9EB3ABCF-E85F-4BBF-A632-74A16B0CAE5B}" type="presOf" srcId="{AEE9391F-76EB-4A7A-B084-EC6A8B865090}" destId="{8FAACCC4-3F42-4D9D-8842-51BFB210DF83}" srcOrd="0" destOrd="0" presId="urn:microsoft.com/office/officeart/2005/8/layout/vProcess5"/>
    <dgm:cxn modelId="{88817BB3-2C77-4A8E-A17D-41B93904810B}" type="presOf" srcId="{07D5B777-E788-4EC4-9FB1-04887D0AD820}" destId="{E2364FC6-FE26-4A25-A26B-FCD7DC96ADBF}" srcOrd="1" destOrd="0" presId="urn:microsoft.com/office/officeart/2005/8/layout/vProcess5"/>
    <dgm:cxn modelId="{A450E95B-C9ED-48AC-A71B-FD3AC68EEC8E}" srcId="{3C70D0DD-17DF-44B7-8358-547F161E3954}" destId="{BD892781-E44B-4CBE-803B-686383F706F3}" srcOrd="3" destOrd="0" parTransId="{EC1B6205-E398-40AE-B4EB-7D0062212161}" sibTransId="{917CCF27-AECB-4CA3-A652-760DA0C1F94C}"/>
    <dgm:cxn modelId="{21E792C8-2178-41F4-8B7C-29C6BADD3C80}" type="presOf" srcId="{D08813E6-8F25-4AA8-A322-64AD379B021A}" destId="{DA866D42-4E84-49F9-8471-5298304F4B88}" srcOrd="0" destOrd="0" presId="urn:microsoft.com/office/officeart/2005/8/layout/vProcess5"/>
    <dgm:cxn modelId="{CE7266F4-1B45-4061-936E-A511421F86E7}" srcId="{3C70D0DD-17DF-44B7-8358-547F161E3954}" destId="{AEE9391F-76EB-4A7A-B084-EC6A8B865090}" srcOrd="0" destOrd="0" parTransId="{44843F4A-FB35-4DC9-ABF4-8BB17EB2D9DD}" sibTransId="{D05E2EC8-0B51-4094-ABD2-A881AAAB58F8}"/>
    <dgm:cxn modelId="{C58B5803-149F-4CB5-8AE3-B2E096922E1B}" srcId="{3C70D0DD-17DF-44B7-8358-547F161E3954}" destId="{07D5B777-E788-4EC4-9FB1-04887D0AD820}" srcOrd="1" destOrd="0" parTransId="{2012B402-EF0F-40FD-BBB2-4B95151CED77}" sibTransId="{ADA230DF-F5EF-4125-8DD9-D5493B1A912C}"/>
    <dgm:cxn modelId="{19EB2C5F-6DA7-4725-990E-84E58B93A73B}" type="presOf" srcId="{D08813E6-8F25-4AA8-A322-64AD379B021A}" destId="{A7645DBB-10E8-4BA2-84AB-77724924F387}" srcOrd="1" destOrd="0" presId="urn:microsoft.com/office/officeart/2005/8/layout/vProcess5"/>
    <dgm:cxn modelId="{30B16F82-7F97-4158-B5E0-4C881E3CA30B}" type="presOf" srcId="{3C70D0DD-17DF-44B7-8358-547F161E3954}" destId="{24775B29-6769-4501-AF8B-D90A7DBE59A3}" srcOrd="0" destOrd="0" presId="urn:microsoft.com/office/officeart/2005/8/layout/vProcess5"/>
    <dgm:cxn modelId="{94D0230B-305E-4CDB-BEE1-45BE62B92240}" type="presOf" srcId="{917CCF27-AECB-4CA3-A652-760DA0C1F94C}" destId="{067E7EFE-F827-4EE7-9A69-692C682554B5}" srcOrd="0" destOrd="0" presId="urn:microsoft.com/office/officeart/2005/8/layout/vProcess5"/>
    <dgm:cxn modelId="{7228C17E-2F2F-47B8-8AB2-386DE5AEE31C}" type="presOf" srcId="{BD892781-E44B-4CBE-803B-686383F706F3}" destId="{FAA036A5-8E27-4DFA-B352-59CE811AC470}" srcOrd="0" destOrd="0" presId="urn:microsoft.com/office/officeart/2005/8/layout/vProcess5"/>
    <dgm:cxn modelId="{82C027C8-3AC7-430D-B6F3-B69AF9C402AC}" srcId="{3C70D0DD-17DF-44B7-8358-547F161E3954}" destId="{D08813E6-8F25-4AA8-A322-64AD379B021A}" srcOrd="4" destOrd="0" parTransId="{494049FF-BF4F-45A8-8E8E-7F3949DDA2DD}" sibTransId="{D2110DAB-DFF4-4909-9A12-086BE0A29777}"/>
    <dgm:cxn modelId="{B6C564CF-4AAB-496D-A7F0-2C0D8194D822}" type="presOf" srcId="{ADA230DF-F5EF-4125-8DD9-D5493B1A912C}" destId="{C0B3A1A0-145C-477E-B2B8-E918957738F7}" srcOrd="0" destOrd="0" presId="urn:microsoft.com/office/officeart/2005/8/layout/vProcess5"/>
    <dgm:cxn modelId="{52151F11-0EB0-4D19-8CE5-05FC426CE637}" type="presOf" srcId="{BD892781-E44B-4CBE-803B-686383F706F3}" destId="{4970E7F7-07A9-4C76-86B6-823281B87831}" srcOrd="1" destOrd="0" presId="urn:microsoft.com/office/officeart/2005/8/layout/vProcess5"/>
    <dgm:cxn modelId="{9839B208-4A48-49E2-98E4-9E785BF80E51}" type="presOf" srcId="{C595FDFF-4977-4043-83FD-6A02AC04219C}" destId="{69ECDEBC-CB00-45A8-AF12-F043BD7196BB}" srcOrd="0" destOrd="0" presId="urn:microsoft.com/office/officeart/2005/8/layout/vProcess5"/>
    <dgm:cxn modelId="{012FEFFD-C133-4A8E-9D10-188AEC12CF24}" type="presOf" srcId="{E4F62B40-B4DD-43DD-8442-329EF528622B}" destId="{17132793-7847-45C3-9582-38DCEC971340}" srcOrd="0" destOrd="0" presId="urn:microsoft.com/office/officeart/2005/8/layout/vProcess5"/>
    <dgm:cxn modelId="{2804B6ED-041D-4E10-A38E-01688978D3B9}" type="presOf" srcId="{AEE9391F-76EB-4A7A-B084-EC6A8B865090}" destId="{63A85379-BB94-4C2E-B7FD-2CEE316315F7}" srcOrd="1" destOrd="0" presId="urn:microsoft.com/office/officeart/2005/8/layout/vProcess5"/>
    <dgm:cxn modelId="{793B5BE1-5B90-44E8-92C6-01940E69E819}" type="presOf" srcId="{07D5B777-E788-4EC4-9FB1-04887D0AD820}" destId="{3BB1C28C-9536-41DB-A987-F7F9EF980787}" srcOrd="0" destOrd="0" presId="urn:microsoft.com/office/officeart/2005/8/layout/vProcess5"/>
    <dgm:cxn modelId="{47B258EA-934C-431B-BFA5-5DB243F4BD22}" type="presParOf" srcId="{24775B29-6769-4501-AF8B-D90A7DBE59A3}" destId="{92333DEB-E280-4BE7-BD79-6AAE16B7ECA8}" srcOrd="0" destOrd="0" presId="urn:microsoft.com/office/officeart/2005/8/layout/vProcess5"/>
    <dgm:cxn modelId="{B4CEAB01-9DDC-4949-9FCE-F130159E2264}" type="presParOf" srcId="{24775B29-6769-4501-AF8B-D90A7DBE59A3}" destId="{8FAACCC4-3F42-4D9D-8842-51BFB210DF83}" srcOrd="1" destOrd="0" presId="urn:microsoft.com/office/officeart/2005/8/layout/vProcess5"/>
    <dgm:cxn modelId="{688332E7-3AA0-484F-9623-108513865A8F}" type="presParOf" srcId="{24775B29-6769-4501-AF8B-D90A7DBE59A3}" destId="{3BB1C28C-9536-41DB-A987-F7F9EF980787}" srcOrd="2" destOrd="0" presId="urn:microsoft.com/office/officeart/2005/8/layout/vProcess5"/>
    <dgm:cxn modelId="{F532E423-2B1D-4434-B4C6-87C532C13489}" type="presParOf" srcId="{24775B29-6769-4501-AF8B-D90A7DBE59A3}" destId="{17132793-7847-45C3-9582-38DCEC971340}" srcOrd="3" destOrd="0" presId="urn:microsoft.com/office/officeart/2005/8/layout/vProcess5"/>
    <dgm:cxn modelId="{9D8122E2-E0FB-4CB3-969C-CF758AAFB48D}" type="presParOf" srcId="{24775B29-6769-4501-AF8B-D90A7DBE59A3}" destId="{FAA036A5-8E27-4DFA-B352-59CE811AC470}" srcOrd="4" destOrd="0" presId="urn:microsoft.com/office/officeart/2005/8/layout/vProcess5"/>
    <dgm:cxn modelId="{F6C70ECF-8F14-4241-BDE4-74C093B30011}" type="presParOf" srcId="{24775B29-6769-4501-AF8B-D90A7DBE59A3}" destId="{DA866D42-4E84-49F9-8471-5298304F4B88}" srcOrd="5" destOrd="0" presId="urn:microsoft.com/office/officeart/2005/8/layout/vProcess5"/>
    <dgm:cxn modelId="{6E89EC9C-2831-4BCE-9E21-85700A51B34F}" type="presParOf" srcId="{24775B29-6769-4501-AF8B-D90A7DBE59A3}" destId="{84371EC9-161A-41C2-BF37-17D3F427DB21}" srcOrd="6" destOrd="0" presId="urn:microsoft.com/office/officeart/2005/8/layout/vProcess5"/>
    <dgm:cxn modelId="{F552CFFA-3F0E-449D-80E8-67CAEAE48203}" type="presParOf" srcId="{24775B29-6769-4501-AF8B-D90A7DBE59A3}" destId="{C0B3A1A0-145C-477E-B2B8-E918957738F7}" srcOrd="7" destOrd="0" presId="urn:microsoft.com/office/officeart/2005/8/layout/vProcess5"/>
    <dgm:cxn modelId="{8B34F2C3-1747-4258-9C47-AE4AEFEEBAA0}" type="presParOf" srcId="{24775B29-6769-4501-AF8B-D90A7DBE59A3}" destId="{69ECDEBC-CB00-45A8-AF12-F043BD7196BB}" srcOrd="8" destOrd="0" presId="urn:microsoft.com/office/officeart/2005/8/layout/vProcess5"/>
    <dgm:cxn modelId="{B6666FD2-E874-4571-8F9E-CA7C95010DA3}" type="presParOf" srcId="{24775B29-6769-4501-AF8B-D90A7DBE59A3}" destId="{067E7EFE-F827-4EE7-9A69-692C682554B5}" srcOrd="9" destOrd="0" presId="urn:microsoft.com/office/officeart/2005/8/layout/vProcess5"/>
    <dgm:cxn modelId="{F4EADBD6-A350-4D7D-A45B-53392DF50178}" type="presParOf" srcId="{24775B29-6769-4501-AF8B-D90A7DBE59A3}" destId="{63A85379-BB94-4C2E-B7FD-2CEE316315F7}" srcOrd="10" destOrd="0" presId="urn:microsoft.com/office/officeart/2005/8/layout/vProcess5"/>
    <dgm:cxn modelId="{000F50B5-7A57-4A56-842F-B277A8AD932C}" type="presParOf" srcId="{24775B29-6769-4501-AF8B-D90A7DBE59A3}" destId="{E2364FC6-FE26-4A25-A26B-FCD7DC96ADBF}" srcOrd="11" destOrd="0" presId="urn:microsoft.com/office/officeart/2005/8/layout/vProcess5"/>
    <dgm:cxn modelId="{41D2F791-2017-487A-A472-FD5A8BB382BA}" type="presParOf" srcId="{24775B29-6769-4501-AF8B-D90A7DBE59A3}" destId="{88A7F574-3ACE-4C72-83B3-EF14A2671433}" srcOrd="12" destOrd="0" presId="urn:microsoft.com/office/officeart/2005/8/layout/vProcess5"/>
    <dgm:cxn modelId="{34A33563-A247-4764-B3AF-755B363800E7}" type="presParOf" srcId="{24775B29-6769-4501-AF8B-D90A7DBE59A3}" destId="{4970E7F7-07A9-4C76-86B6-823281B87831}" srcOrd="13" destOrd="0" presId="urn:microsoft.com/office/officeart/2005/8/layout/vProcess5"/>
    <dgm:cxn modelId="{213D724F-A38B-4C3C-99AC-81B4DF757A31}" type="presParOf" srcId="{24775B29-6769-4501-AF8B-D90A7DBE59A3}" destId="{A7645DBB-10E8-4BA2-84AB-77724924F38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94565B-D638-4180-8BF1-70369C92B3CB}"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7F4015F-9827-4A45-8701-85941B1EC77A}">
      <dgm:prSet/>
      <dgm:spPr>
        <a:solidFill>
          <a:schemeClr val="accent1">
            <a:lumMod val="50000"/>
          </a:schemeClr>
        </a:solidFill>
      </dgm:spPr>
      <dgm:t>
        <a:bodyPr/>
        <a:lstStyle/>
        <a:p>
          <a:pPr rtl="0"/>
          <a:r>
            <a:rPr lang="en-US" b="1" dirty="0" smtClean="0"/>
            <a:t>1  </a:t>
          </a:r>
          <a:r>
            <a:rPr lang="en-US" dirty="0" smtClean="0"/>
            <a:t>Question</a:t>
          </a:r>
          <a:endParaRPr lang="en-US" dirty="0"/>
        </a:p>
      </dgm:t>
    </dgm:pt>
    <dgm:pt modelId="{05BD786B-A7B4-4A81-B0EB-070F3F851876}" type="parTrans" cxnId="{2E38F3DD-295C-46F0-A371-D079CB55267E}">
      <dgm:prSet/>
      <dgm:spPr/>
      <dgm:t>
        <a:bodyPr/>
        <a:lstStyle/>
        <a:p>
          <a:endParaRPr lang="en-US"/>
        </a:p>
      </dgm:t>
    </dgm:pt>
    <dgm:pt modelId="{A9DBD181-BFF3-402C-9F9C-7D9D3700DC57}" type="sibTrans" cxnId="{2E38F3DD-295C-46F0-A371-D079CB55267E}">
      <dgm:prSet/>
      <dgm:spPr/>
      <dgm:t>
        <a:bodyPr/>
        <a:lstStyle/>
        <a:p>
          <a:endParaRPr lang="en-US"/>
        </a:p>
      </dgm:t>
    </dgm:pt>
    <dgm:pt modelId="{EB3B3A61-5B28-4AFD-AF0C-8801C57A5D3B}">
      <dgm:prSet/>
      <dgm:spPr>
        <a:solidFill>
          <a:schemeClr val="accent1">
            <a:lumMod val="75000"/>
          </a:schemeClr>
        </a:solidFill>
      </dgm:spPr>
      <dgm:t>
        <a:bodyPr/>
        <a:lstStyle/>
        <a:p>
          <a:pPr rtl="0"/>
          <a:r>
            <a:rPr lang="en-US" b="1" dirty="0" smtClean="0"/>
            <a:t>2   </a:t>
          </a:r>
          <a:r>
            <a:rPr lang="en-US" dirty="0" smtClean="0"/>
            <a:t>Research</a:t>
          </a:r>
          <a:endParaRPr lang="en-US" dirty="0"/>
        </a:p>
      </dgm:t>
    </dgm:pt>
    <dgm:pt modelId="{911157CF-25C9-42C3-97EC-69F6812341B4}" type="parTrans" cxnId="{9EBF8AB7-A1DC-45A1-AA8D-DB9DE87EA7D6}">
      <dgm:prSet/>
      <dgm:spPr/>
      <dgm:t>
        <a:bodyPr/>
        <a:lstStyle/>
        <a:p>
          <a:endParaRPr lang="en-US"/>
        </a:p>
      </dgm:t>
    </dgm:pt>
    <dgm:pt modelId="{885FF7AB-E2C6-493F-A54B-DD218522DD73}" type="sibTrans" cxnId="{9EBF8AB7-A1DC-45A1-AA8D-DB9DE87EA7D6}">
      <dgm:prSet/>
      <dgm:spPr/>
      <dgm:t>
        <a:bodyPr/>
        <a:lstStyle/>
        <a:p>
          <a:endParaRPr lang="en-US"/>
        </a:p>
      </dgm:t>
    </dgm:pt>
    <dgm:pt modelId="{6A3B3BB3-675C-4A93-B788-ADF84E94BACA}">
      <dgm:prSet/>
      <dgm:spPr>
        <a:solidFill>
          <a:schemeClr val="accent1">
            <a:lumMod val="60000"/>
            <a:lumOff val="40000"/>
          </a:schemeClr>
        </a:solidFill>
      </dgm:spPr>
      <dgm:t>
        <a:bodyPr/>
        <a:lstStyle/>
        <a:p>
          <a:pPr rtl="0"/>
          <a:r>
            <a:rPr lang="en-US" b="1" dirty="0" smtClean="0"/>
            <a:t>3 </a:t>
          </a:r>
          <a:r>
            <a:rPr lang="en-US" dirty="0" smtClean="0"/>
            <a:t>Hypothesis</a:t>
          </a:r>
          <a:endParaRPr lang="en-US" dirty="0"/>
        </a:p>
      </dgm:t>
    </dgm:pt>
    <dgm:pt modelId="{058D52E9-8EA5-4FF5-B685-1E2C1AE96F7F}" type="parTrans" cxnId="{F3DB4690-C406-4E7F-A493-F7E9AD3EAEA8}">
      <dgm:prSet/>
      <dgm:spPr/>
      <dgm:t>
        <a:bodyPr/>
        <a:lstStyle/>
        <a:p>
          <a:endParaRPr lang="en-US"/>
        </a:p>
      </dgm:t>
    </dgm:pt>
    <dgm:pt modelId="{167CA907-0C7F-4166-85BA-556514E25D7B}" type="sibTrans" cxnId="{F3DB4690-C406-4E7F-A493-F7E9AD3EAEA8}">
      <dgm:prSet/>
      <dgm:spPr/>
      <dgm:t>
        <a:bodyPr/>
        <a:lstStyle/>
        <a:p>
          <a:endParaRPr lang="en-US"/>
        </a:p>
      </dgm:t>
    </dgm:pt>
    <dgm:pt modelId="{C30630A4-F8C0-4F1E-99C3-9A3F4A20A9F9}">
      <dgm:prSet/>
      <dgm:spPr>
        <a:solidFill>
          <a:schemeClr val="accent1">
            <a:lumMod val="75000"/>
          </a:schemeClr>
        </a:solidFill>
      </dgm:spPr>
      <dgm:t>
        <a:bodyPr/>
        <a:lstStyle/>
        <a:p>
          <a:pPr rtl="0"/>
          <a:r>
            <a:rPr lang="en-US" b="1" dirty="0" smtClean="0"/>
            <a:t>4    </a:t>
          </a:r>
          <a:r>
            <a:rPr lang="en-US" dirty="0" smtClean="0"/>
            <a:t>Develop protocols</a:t>
          </a:r>
          <a:endParaRPr lang="en-US" dirty="0"/>
        </a:p>
      </dgm:t>
    </dgm:pt>
    <dgm:pt modelId="{5211619E-5264-4044-B6AE-04BA8DA57694}" type="parTrans" cxnId="{14A2D9E3-7FD7-4286-9BCA-4EB0AF5EA51A}">
      <dgm:prSet/>
      <dgm:spPr/>
      <dgm:t>
        <a:bodyPr/>
        <a:lstStyle/>
        <a:p>
          <a:endParaRPr lang="en-US"/>
        </a:p>
      </dgm:t>
    </dgm:pt>
    <dgm:pt modelId="{650BA219-4B30-492B-BB55-8B40E68B3BCD}" type="sibTrans" cxnId="{14A2D9E3-7FD7-4286-9BCA-4EB0AF5EA51A}">
      <dgm:prSet/>
      <dgm:spPr/>
      <dgm:t>
        <a:bodyPr/>
        <a:lstStyle/>
        <a:p>
          <a:endParaRPr lang="en-US"/>
        </a:p>
      </dgm:t>
    </dgm:pt>
    <dgm:pt modelId="{F5DD7500-42D6-4C53-A7A7-53532741F74E}">
      <dgm:prSet/>
      <dgm:spPr>
        <a:solidFill>
          <a:schemeClr val="accent1">
            <a:lumMod val="50000"/>
          </a:schemeClr>
        </a:solidFill>
      </dgm:spPr>
      <dgm:t>
        <a:bodyPr/>
        <a:lstStyle/>
        <a:p>
          <a:pPr rtl="0"/>
          <a:r>
            <a:rPr lang="en-US" b="1" dirty="0" smtClean="0"/>
            <a:t>5       </a:t>
          </a:r>
          <a:r>
            <a:rPr lang="en-US" dirty="0" smtClean="0"/>
            <a:t>Collect Data</a:t>
          </a:r>
          <a:endParaRPr lang="en-US" dirty="0"/>
        </a:p>
      </dgm:t>
    </dgm:pt>
    <dgm:pt modelId="{92BA0BE8-7A82-4237-9EA7-1BA9CB1EDAC5}" type="parTrans" cxnId="{D3256150-D184-4237-91CD-8A7D457AC53F}">
      <dgm:prSet/>
      <dgm:spPr/>
      <dgm:t>
        <a:bodyPr/>
        <a:lstStyle/>
        <a:p>
          <a:endParaRPr lang="en-US"/>
        </a:p>
      </dgm:t>
    </dgm:pt>
    <dgm:pt modelId="{D66E7E6B-1149-4271-A375-27B19AB245B4}" type="sibTrans" cxnId="{D3256150-D184-4237-91CD-8A7D457AC53F}">
      <dgm:prSet/>
      <dgm:spPr/>
      <dgm:t>
        <a:bodyPr/>
        <a:lstStyle/>
        <a:p>
          <a:endParaRPr lang="en-US"/>
        </a:p>
      </dgm:t>
    </dgm:pt>
    <dgm:pt modelId="{0E42B6C1-1354-4F57-AFC3-0E7CE8495B92}">
      <dgm:prSet/>
      <dgm:spPr>
        <a:solidFill>
          <a:schemeClr val="accent1">
            <a:lumMod val="75000"/>
          </a:schemeClr>
        </a:solidFill>
      </dgm:spPr>
      <dgm:t>
        <a:bodyPr/>
        <a:lstStyle/>
        <a:p>
          <a:pPr rtl="0"/>
          <a:r>
            <a:rPr lang="en-US" b="1" dirty="0" smtClean="0"/>
            <a:t>6     </a:t>
          </a:r>
          <a:r>
            <a:rPr lang="en-US" dirty="0" smtClean="0"/>
            <a:t>Process Data</a:t>
          </a:r>
          <a:endParaRPr lang="en-US" dirty="0"/>
        </a:p>
      </dgm:t>
    </dgm:pt>
    <dgm:pt modelId="{BC0958A2-54DB-49C2-90B9-A7474F00FE36}" type="parTrans" cxnId="{67A3235B-2392-4168-A6E1-E9D78F6E6127}">
      <dgm:prSet/>
      <dgm:spPr/>
      <dgm:t>
        <a:bodyPr/>
        <a:lstStyle/>
        <a:p>
          <a:endParaRPr lang="en-US"/>
        </a:p>
      </dgm:t>
    </dgm:pt>
    <dgm:pt modelId="{E9A4CB8E-DC7D-4453-96AD-C10EDE9C35FE}" type="sibTrans" cxnId="{67A3235B-2392-4168-A6E1-E9D78F6E6127}">
      <dgm:prSet/>
      <dgm:spPr/>
      <dgm:t>
        <a:bodyPr/>
        <a:lstStyle/>
        <a:p>
          <a:endParaRPr lang="en-US"/>
        </a:p>
      </dgm:t>
    </dgm:pt>
    <dgm:pt modelId="{73B461EF-BDCD-4406-BED8-8D912254F8A4}">
      <dgm:prSet/>
      <dgm:spPr>
        <a:solidFill>
          <a:schemeClr val="accent1">
            <a:lumMod val="60000"/>
            <a:lumOff val="40000"/>
          </a:schemeClr>
        </a:solidFill>
      </dgm:spPr>
      <dgm:t>
        <a:bodyPr/>
        <a:lstStyle/>
        <a:p>
          <a:pPr rtl="0"/>
          <a:r>
            <a:rPr lang="en-US" b="1" dirty="0" smtClean="0"/>
            <a:t>7     </a:t>
          </a:r>
          <a:r>
            <a:rPr lang="en-US" dirty="0" smtClean="0"/>
            <a:t>Analyze Data</a:t>
          </a:r>
          <a:endParaRPr lang="en-US" dirty="0"/>
        </a:p>
      </dgm:t>
    </dgm:pt>
    <dgm:pt modelId="{2F78EDBC-4AD1-4352-A693-4A8CE20A503B}" type="parTrans" cxnId="{05783355-15D6-42B7-8B9D-47B0D853CC24}">
      <dgm:prSet/>
      <dgm:spPr/>
      <dgm:t>
        <a:bodyPr/>
        <a:lstStyle/>
        <a:p>
          <a:endParaRPr lang="en-US"/>
        </a:p>
      </dgm:t>
    </dgm:pt>
    <dgm:pt modelId="{8F34BB3B-96CE-4034-B33B-5CD15D79A23C}" type="sibTrans" cxnId="{05783355-15D6-42B7-8B9D-47B0D853CC24}">
      <dgm:prSet/>
      <dgm:spPr/>
      <dgm:t>
        <a:bodyPr/>
        <a:lstStyle/>
        <a:p>
          <a:endParaRPr lang="en-US"/>
        </a:p>
      </dgm:t>
    </dgm:pt>
    <dgm:pt modelId="{07918A60-DCFB-48DD-8B88-987C053E69A9}">
      <dgm:prSet/>
      <dgm:spPr>
        <a:solidFill>
          <a:schemeClr val="accent1">
            <a:lumMod val="75000"/>
          </a:schemeClr>
        </a:solidFill>
      </dgm:spPr>
      <dgm:t>
        <a:bodyPr/>
        <a:lstStyle/>
        <a:p>
          <a:pPr rtl="0"/>
          <a:r>
            <a:rPr lang="en-US" b="1" dirty="0" smtClean="0"/>
            <a:t>8  </a:t>
          </a:r>
          <a:r>
            <a:rPr lang="en-US" dirty="0" smtClean="0"/>
            <a:t>Conclusion</a:t>
          </a:r>
          <a:endParaRPr lang="en-US" dirty="0"/>
        </a:p>
      </dgm:t>
    </dgm:pt>
    <dgm:pt modelId="{E3E71154-16BC-4E93-A774-8AE61C0BC983}" type="parTrans" cxnId="{8A5F75F9-B744-4328-B4C3-E37A211D94AA}">
      <dgm:prSet/>
      <dgm:spPr/>
      <dgm:t>
        <a:bodyPr/>
        <a:lstStyle/>
        <a:p>
          <a:endParaRPr lang="en-US"/>
        </a:p>
      </dgm:t>
    </dgm:pt>
    <dgm:pt modelId="{EB7E9156-EB2D-4BA0-B2FC-C21FDAF04C26}" type="sibTrans" cxnId="{8A5F75F9-B744-4328-B4C3-E37A211D94AA}">
      <dgm:prSet/>
      <dgm:spPr/>
      <dgm:t>
        <a:bodyPr/>
        <a:lstStyle/>
        <a:p>
          <a:endParaRPr lang="en-US"/>
        </a:p>
      </dgm:t>
    </dgm:pt>
    <dgm:pt modelId="{1D3A98C8-91F6-426A-9FA8-02B73FC3E79C}" type="pres">
      <dgm:prSet presAssocID="{C594565B-D638-4180-8BF1-70369C92B3CB}" presName="cycle" presStyleCnt="0">
        <dgm:presLayoutVars>
          <dgm:dir/>
          <dgm:resizeHandles val="exact"/>
        </dgm:presLayoutVars>
      </dgm:prSet>
      <dgm:spPr/>
      <dgm:t>
        <a:bodyPr/>
        <a:lstStyle/>
        <a:p>
          <a:endParaRPr lang="en-US"/>
        </a:p>
      </dgm:t>
    </dgm:pt>
    <dgm:pt modelId="{07F33F68-B056-46FD-9BED-44DEBA5D69E3}" type="pres">
      <dgm:prSet presAssocID="{37F4015F-9827-4A45-8701-85941B1EC77A}" presName="node" presStyleLbl="node1" presStyleIdx="0" presStyleCnt="8">
        <dgm:presLayoutVars>
          <dgm:bulletEnabled val="1"/>
        </dgm:presLayoutVars>
      </dgm:prSet>
      <dgm:spPr/>
      <dgm:t>
        <a:bodyPr/>
        <a:lstStyle/>
        <a:p>
          <a:endParaRPr lang="en-US"/>
        </a:p>
      </dgm:t>
    </dgm:pt>
    <dgm:pt modelId="{7CF1DD40-2DA3-494B-9B3B-1BB0803BAD2B}" type="pres">
      <dgm:prSet presAssocID="{A9DBD181-BFF3-402C-9F9C-7D9D3700DC57}" presName="sibTrans" presStyleLbl="sibTrans2D1" presStyleIdx="0" presStyleCnt="8"/>
      <dgm:spPr/>
      <dgm:t>
        <a:bodyPr/>
        <a:lstStyle/>
        <a:p>
          <a:endParaRPr lang="en-US"/>
        </a:p>
      </dgm:t>
    </dgm:pt>
    <dgm:pt modelId="{253CBCC8-BD0A-4EB3-B2FC-CE28300AC503}" type="pres">
      <dgm:prSet presAssocID="{A9DBD181-BFF3-402C-9F9C-7D9D3700DC57}" presName="connectorText" presStyleLbl="sibTrans2D1" presStyleIdx="0" presStyleCnt="8"/>
      <dgm:spPr/>
      <dgm:t>
        <a:bodyPr/>
        <a:lstStyle/>
        <a:p>
          <a:endParaRPr lang="en-US"/>
        </a:p>
      </dgm:t>
    </dgm:pt>
    <dgm:pt modelId="{6D013F6F-4CD9-4482-80B0-C3DBCC48AF12}" type="pres">
      <dgm:prSet presAssocID="{EB3B3A61-5B28-4AFD-AF0C-8801C57A5D3B}" presName="node" presStyleLbl="node1" presStyleIdx="1" presStyleCnt="8">
        <dgm:presLayoutVars>
          <dgm:bulletEnabled val="1"/>
        </dgm:presLayoutVars>
      </dgm:prSet>
      <dgm:spPr/>
      <dgm:t>
        <a:bodyPr/>
        <a:lstStyle/>
        <a:p>
          <a:endParaRPr lang="en-US"/>
        </a:p>
      </dgm:t>
    </dgm:pt>
    <dgm:pt modelId="{9A8D428D-0C5F-405D-B174-5FE24914681E}" type="pres">
      <dgm:prSet presAssocID="{885FF7AB-E2C6-493F-A54B-DD218522DD73}" presName="sibTrans" presStyleLbl="sibTrans2D1" presStyleIdx="1" presStyleCnt="8"/>
      <dgm:spPr/>
      <dgm:t>
        <a:bodyPr/>
        <a:lstStyle/>
        <a:p>
          <a:endParaRPr lang="en-US"/>
        </a:p>
      </dgm:t>
    </dgm:pt>
    <dgm:pt modelId="{63126AE2-4337-4F97-AC07-3BA89D9065E2}" type="pres">
      <dgm:prSet presAssocID="{885FF7AB-E2C6-493F-A54B-DD218522DD73}" presName="connectorText" presStyleLbl="sibTrans2D1" presStyleIdx="1" presStyleCnt="8"/>
      <dgm:spPr/>
      <dgm:t>
        <a:bodyPr/>
        <a:lstStyle/>
        <a:p>
          <a:endParaRPr lang="en-US"/>
        </a:p>
      </dgm:t>
    </dgm:pt>
    <dgm:pt modelId="{BCE46B23-B66A-4391-B925-BB6DC282A511}" type="pres">
      <dgm:prSet presAssocID="{6A3B3BB3-675C-4A93-B788-ADF84E94BACA}" presName="node" presStyleLbl="node1" presStyleIdx="2" presStyleCnt="8">
        <dgm:presLayoutVars>
          <dgm:bulletEnabled val="1"/>
        </dgm:presLayoutVars>
      </dgm:prSet>
      <dgm:spPr/>
      <dgm:t>
        <a:bodyPr/>
        <a:lstStyle/>
        <a:p>
          <a:endParaRPr lang="en-US"/>
        </a:p>
      </dgm:t>
    </dgm:pt>
    <dgm:pt modelId="{09572899-5325-4A09-BED1-A046B0041F36}" type="pres">
      <dgm:prSet presAssocID="{167CA907-0C7F-4166-85BA-556514E25D7B}" presName="sibTrans" presStyleLbl="sibTrans2D1" presStyleIdx="2" presStyleCnt="8"/>
      <dgm:spPr/>
      <dgm:t>
        <a:bodyPr/>
        <a:lstStyle/>
        <a:p>
          <a:endParaRPr lang="en-US"/>
        </a:p>
      </dgm:t>
    </dgm:pt>
    <dgm:pt modelId="{82206828-FB1F-4571-B505-6731AE0C2281}" type="pres">
      <dgm:prSet presAssocID="{167CA907-0C7F-4166-85BA-556514E25D7B}" presName="connectorText" presStyleLbl="sibTrans2D1" presStyleIdx="2" presStyleCnt="8"/>
      <dgm:spPr/>
      <dgm:t>
        <a:bodyPr/>
        <a:lstStyle/>
        <a:p>
          <a:endParaRPr lang="en-US"/>
        </a:p>
      </dgm:t>
    </dgm:pt>
    <dgm:pt modelId="{B847FA27-D4A6-4F3C-8B07-2799E121050D}" type="pres">
      <dgm:prSet presAssocID="{C30630A4-F8C0-4F1E-99C3-9A3F4A20A9F9}" presName="node" presStyleLbl="node1" presStyleIdx="3" presStyleCnt="8">
        <dgm:presLayoutVars>
          <dgm:bulletEnabled val="1"/>
        </dgm:presLayoutVars>
      </dgm:prSet>
      <dgm:spPr/>
      <dgm:t>
        <a:bodyPr/>
        <a:lstStyle/>
        <a:p>
          <a:endParaRPr lang="en-US"/>
        </a:p>
      </dgm:t>
    </dgm:pt>
    <dgm:pt modelId="{A55D8AA3-2D5B-4CFC-8626-A33921232A50}" type="pres">
      <dgm:prSet presAssocID="{650BA219-4B30-492B-BB55-8B40E68B3BCD}" presName="sibTrans" presStyleLbl="sibTrans2D1" presStyleIdx="3" presStyleCnt="8"/>
      <dgm:spPr/>
      <dgm:t>
        <a:bodyPr/>
        <a:lstStyle/>
        <a:p>
          <a:endParaRPr lang="en-US"/>
        </a:p>
      </dgm:t>
    </dgm:pt>
    <dgm:pt modelId="{AB6A64B7-C1F2-4A68-9C92-016CA575B7D0}" type="pres">
      <dgm:prSet presAssocID="{650BA219-4B30-492B-BB55-8B40E68B3BCD}" presName="connectorText" presStyleLbl="sibTrans2D1" presStyleIdx="3" presStyleCnt="8"/>
      <dgm:spPr/>
      <dgm:t>
        <a:bodyPr/>
        <a:lstStyle/>
        <a:p>
          <a:endParaRPr lang="en-US"/>
        </a:p>
      </dgm:t>
    </dgm:pt>
    <dgm:pt modelId="{D6712598-927B-4DCA-8FD4-BF4DF597F03C}" type="pres">
      <dgm:prSet presAssocID="{F5DD7500-42D6-4C53-A7A7-53532741F74E}" presName="node" presStyleLbl="node1" presStyleIdx="4" presStyleCnt="8">
        <dgm:presLayoutVars>
          <dgm:bulletEnabled val="1"/>
        </dgm:presLayoutVars>
      </dgm:prSet>
      <dgm:spPr/>
      <dgm:t>
        <a:bodyPr/>
        <a:lstStyle/>
        <a:p>
          <a:endParaRPr lang="en-US"/>
        </a:p>
      </dgm:t>
    </dgm:pt>
    <dgm:pt modelId="{EFC64E05-7471-43E6-9AD7-8199D7507FDF}" type="pres">
      <dgm:prSet presAssocID="{D66E7E6B-1149-4271-A375-27B19AB245B4}" presName="sibTrans" presStyleLbl="sibTrans2D1" presStyleIdx="4" presStyleCnt="8"/>
      <dgm:spPr/>
      <dgm:t>
        <a:bodyPr/>
        <a:lstStyle/>
        <a:p>
          <a:endParaRPr lang="en-US"/>
        </a:p>
      </dgm:t>
    </dgm:pt>
    <dgm:pt modelId="{9D847E64-D48C-4FB8-B41A-EE9BE767FE07}" type="pres">
      <dgm:prSet presAssocID="{D66E7E6B-1149-4271-A375-27B19AB245B4}" presName="connectorText" presStyleLbl="sibTrans2D1" presStyleIdx="4" presStyleCnt="8"/>
      <dgm:spPr/>
      <dgm:t>
        <a:bodyPr/>
        <a:lstStyle/>
        <a:p>
          <a:endParaRPr lang="en-US"/>
        </a:p>
      </dgm:t>
    </dgm:pt>
    <dgm:pt modelId="{0E49C871-7A31-4068-B7A9-1BEF4EF70A01}" type="pres">
      <dgm:prSet presAssocID="{0E42B6C1-1354-4F57-AFC3-0E7CE8495B92}" presName="node" presStyleLbl="node1" presStyleIdx="5" presStyleCnt="8">
        <dgm:presLayoutVars>
          <dgm:bulletEnabled val="1"/>
        </dgm:presLayoutVars>
      </dgm:prSet>
      <dgm:spPr/>
      <dgm:t>
        <a:bodyPr/>
        <a:lstStyle/>
        <a:p>
          <a:endParaRPr lang="en-US"/>
        </a:p>
      </dgm:t>
    </dgm:pt>
    <dgm:pt modelId="{5200ADE3-8D13-45C5-8BC5-8E6BC2FC5206}" type="pres">
      <dgm:prSet presAssocID="{E9A4CB8E-DC7D-4453-96AD-C10EDE9C35FE}" presName="sibTrans" presStyleLbl="sibTrans2D1" presStyleIdx="5" presStyleCnt="8"/>
      <dgm:spPr/>
      <dgm:t>
        <a:bodyPr/>
        <a:lstStyle/>
        <a:p>
          <a:endParaRPr lang="en-US"/>
        </a:p>
      </dgm:t>
    </dgm:pt>
    <dgm:pt modelId="{526E6422-488C-4E59-BDFD-698EF0BCC044}" type="pres">
      <dgm:prSet presAssocID="{E9A4CB8E-DC7D-4453-96AD-C10EDE9C35FE}" presName="connectorText" presStyleLbl="sibTrans2D1" presStyleIdx="5" presStyleCnt="8"/>
      <dgm:spPr/>
      <dgm:t>
        <a:bodyPr/>
        <a:lstStyle/>
        <a:p>
          <a:endParaRPr lang="en-US"/>
        </a:p>
      </dgm:t>
    </dgm:pt>
    <dgm:pt modelId="{C4320343-15B7-467C-B63B-5477302DC68F}" type="pres">
      <dgm:prSet presAssocID="{73B461EF-BDCD-4406-BED8-8D912254F8A4}" presName="node" presStyleLbl="node1" presStyleIdx="6" presStyleCnt="8">
        <dgm:presLayoutVars>
          <dgm:bulletEnabled val="1"/>
        </dgm:presLayoutVars>
      </dgm:prSet>
      <dgm:spPr/>
      <dgm:t>
        <a:bodyPr/>
        <a:lstStyle/>
        <a:p>
          <a:endParaRPr lang="en-US"/>
        </a:p>
      </dgm:t>
    </dgm:pt>
    <dgm:pt modelId="{D6761F68-77D9-410A-949A-0FC8C69FBB9B}" type="pres">
      <dgm:prSet presAssocID="{8F34BB3B-96CE-4034-B33B-5CD15D79A23C}" presName="sibTrans" presStyleLbl="sibTrans2D1" presStyleIdx="6" presStyleCnt="8"/>
      <dgm:spPr/>
      <dgm:t>
        <a:bodyPr/>
        <a:lstStyle/>
        <a:p>
          <a:endParaRPr lang="en-US"/>
        </a:p>
      </dgm:t>
    </dgm:pt>
    <dgm:pt modelId="{DBB39C7B-6C88-4015-B34C-F4453F0AD87C}" type="pres">
      <dgm:prSet presAssocID="{8F34BB3B-96CE-4034-B33B-5CD15D79A23C}" presName="connectorText" presStyleLbl="sibTrans2D1" presStyleIdx="6" presStyleCnt="8"/>
      <dgm:spPr/>
      <dgm:t>
        <a:bodyPr/>
        <a:lstStyle/>
        <a:p>
          <a:endParaRPr lang="en-US"/>
        </a:p>
      </dgm:t>
    </dgm:pt>
    <dgm:pt modelId="{6EC36E47-4B68-40EC-9A24-578ED8EDACF6}" type="pres">
      <dgm:prSet presAssocID="{07918A60-DCFB-48DD-8B88-987C053E69A9}" presName="node" presStyleLbl="node1" presStyleIdx="7" presStyleCnt="8">
        <dgm:presLayoutVars>
          <dgm:bulletEnabled val="1"/>
        </dgm:presLayoutVars>
      </dgm:prSet>
      <dgm:spPr/>
      <dgm:t>
        <a:bodyPr/>
        <a:lstStyle/>
        <a:p>
          <a:endParaRPr lang="en-US"/>
        </a:p>
      </dgm:t>
    </dgm:pt>
    <dgm:pt modelId="{C9334076-5DDE-4AC0-8D22-587AFA34D145}" type="pres">
      <dgm:prSet presAssocID="{EB7E9156-EB2D-4BA0-B2FC-C21FDAF04C26}" presName="sibTrans" presStyleLbl="sibTrans2D1" presStyleIdx="7" presStyleCnt="8"/>
      <dgm:spPr/>
      <dgm:t>
        <a:bodyPr/>
        <a:lstStyle/>
        <a:p>
          <a:endParaRPr lang="en-US"/>
        </a:p>
      </dgm:t>
    </dgm:pt>
    <dgm:pt modelId="{DFC934D5-A97D-44CA-B78E-CC98BB1BFE43}" type="pres">
      <dgm:prSet presAssocID="{EB7E9156-EB2D-4BA0-B2FC-C21FDAF04C26}" presName="connectorText" presStyleLbl="sibTrans2D1" presStyleIdx="7" presStyleCnt="8"/>
      <dgm:spPr/>
      <dgm:t>
        <a:bodyPr/>
        <a:lstStyle/>
        <a:p>
          <a:endParaRPr lang="en-US"/>
        </a:p>
      </dgm:t>
    </dgm:pt>
  </dgm:ptLst>
  <dgm:cxnLst>
    <dgm:cxn modelId="{200DF470-5871-43A4-89CE-A4C4096B377B}" type="presOf" srcId="{EB3B3A61-5B28-4AFD-AF0C-8801C57A5D3B}" destId="{6D013F6F-4CD9-4482-80B0-C3DBCC48AF12}" srcOrd="0" destOrd="0" presId="urn:microsoft.com/office/officeart/2005/8/layout/cycle2"/>
    <dgm:cxn modelId="{8A5F75F9-B744-4328-B4C3-E37A211D94AA}" srcId="{C594565B-D638-4180-8BF1-70369C92B3CB}" destId="{07918A60-DCFB-48DD-8B88-987C053E69A9}" srcOrd="7" destOrd="0" parTransId="{E3E71154-16BC-4E93-A774-8AE61C0BC983}" sibTransId="{EB7E9156-EB2D-4BA0-B2FC-C21FDAF04C26}"/>
    <dgm:cxn modelId="{F18A5E6C-97BD-4BB3-8022-5FC6D631A37B}" type="presOf" srcId="{D66E7E6B-1149-4271-A375-27B19AB245B4}" destId="{EFC64E05-7471-43E6-9AD7-8199D7507FDF}" srcOrd="0" destOrd="0" presId="urn:microsoft.com/office/officeart/2005/8/layout/cycle2"/>
    <dgm:cxn modelId="{669413DB-1EAA-41A6-9073-8972DA79EF2A}" type="presOf" srcId="{EB7E9156-EB2D-4BA0-B2FC-C21FDAF04C26}" destId="{C9334076-5DDE-4AC0-8D22-587AFA34D145}" srcOrd="0" destOrd="0" presId="urn:microsoft.com/office/officeart/2005/8/layout/cycle2"/>
    <dgm:cxn modelId="{F3DB4690-C406-4E7F-A493-F7E9AD3EAEA8}" srcId="{C594565B-D638-4180-8BF1-70369C92B3CB}" destId="{6A3B3BB3-675C-4A93-B788-ADF84E94BACA}" srcOrd="2" destOrd="0" parTransId="{058D52E9-8EA5-4FF5-B685-1E2C1AE96F7F}" sibTransId="{167CA907-0C7F-4166-85BA-556514E25D7B}"/>
    <dgm:cxn modelId="{B7BBCBCB-254A-4E3B-8A46-6B933BA2F3C3}" type="presOf" srcId="{A9DBD181-BFF3-402C-9F9C-7D9D3700DC57}" destId="{7CF1DD40-2DA3-494B-9B3B-1BB0803BAD2B}" srcOrd="0" destOrd="0" presId="urn:microsoft.com/office/officeart/2005/8/layout/cycle2"/>
    <dgm:cxn modelId="{2E38F3DD-295C-46F0-A371-D079CB55267E}" srcId="{C594565B-D638-4180-8BF1-70369C92B3CB}" destId="{37F4015F-9827-4A45-8701-85941B1EC77A}" srcOrd="0" destOrd="0" parTransId="{05BD786B-A7B4-4A81-B0EB-070F3F851876}" sibTransId="{A9DBD181-BFF3-402C-9F9C-7D9D3700DC57}"/>
    <dgm:cxn modelId="{78D42BE3-C3E2-4425-8A39-DAD1B7A4CE17}" type="presOf" srcId="{8F34BB3B-96CE-4034-B33B-5CD15D79A23C}" destId="{DBB39C7B-6C88-4015-B34C-F4453F0AD87C}" srcOrd="1" destOrd="0" presId="urn:microsoft.com/office/officeart/2005/8/layout/cycle2"/>
    <dgm:cxn modelId="{05783355-15D6-42B7-8B9D-47B0D853CC24}" srcId="{C594565B-D638-4180-8BF1-70369C92B3CB}" destId="{73B461EF-BDCD-4406-BED8-8D912254F8A4}" srcOrd="6" destOrd="0" parTransId="{2F78EDBC-4AD1-4352-A693-4A8CE20A503B}" sibTransId="{8F34BB3B-96CE-4034-B33B-5CD15D79A23C}"/>
    <dgm:cxn modelId="{F16D64E3-F0EF-4210-9CA4-73A422E87A74}" type="presOf" srcId="{73B461EF-BDCD-4406-BED8-8D912254F8A4}" destId="{C4320343-15B7-467C-B63B-5477302DC68F}" srcOrd="0" destOrd="0" presId="urn:microsoft.com/office/officeart/2005/8/layout/cycle2"/>
    <dgm:cxn modelId="{A627FCF0-6FB9-4FAF-9BCA-EDACE8235567}" type="presOf" srcId="{E9A4CB8E-DC7D-4453-96AD-C10EDE9C35FE}" destId="{526E6422-488C-4E59-BDFD-698EF0BCC044}" srcOrd="1" destOrd="0" presId="urn:microsoft.com/office/officeart/2005/8/layout/cycle2"/>
    <dgm:cxn modelId="{866F4252-305C-47E1-8C31-6D11DF5BEC5C}" type="presOf" srcId="{E9A4CB8E-DC7D-4453-96AD-C10EDE9C35FE}" destId="{5200ADE3-8D13-45C5-8BC5-8E6BC2FC5206}" srcOrd="0" destOrd="0" presId="urn:microsoft.com/office/officeart/2005/8/layout/cycle2"/>
    <dgm:cxn modelId="{9EBF8AB7-A1DC-45A1-AA8D-DB9DE87EA7D6}" srcId="{C594565B-D638-4180-8BF1-70369C92B3CB}" destId="{EB3B3A61-5B28-4AFD-AF0C-8801C57A5D3B}" srcOrd="1" destOrd="0" parTransId="{911157CF-25C9-42C3-97EC-69F6812341B4}" sibTransId="{885FF7AB-E2C6-493F-A54B-DD218522DD73}"/>
    <dgm:cxn modelId="{6CAF5B2E-7E8F-4886-8492-34EB61238012}" type="presOf" srcId="{650BA219-4B30-492B-BB55-8B40E68B3BCD}" destId="{A55D8AA3-2D5B-4CFC-8626-A33921232A50}" srcOrd="0" destOrd="0" presId="urn:microsoft.com/office/officeart/2005/8/layout/cycle2"/>
    <dgm:cxn modelId="{062E0C14-2E7D-41F0-83DB-77C997437F78}" type="presOf" srcId="{37F4015F-9827-4A45-8701-85941B1EC77A}" destId="{07F33F68-B056-46FD-9BED-44DEBA5D69E3}" srcOrd="0" destOrd="0" presId="urn:microsoft.com/office/officeart/2005/8/layout/cycle2"/>
    <dgm:cxn modelId="{02005F57-13D2-4B4F-B24F-F1D0B0339E15}" type="presOf" srcId="{8F34BB3B-96CE-4034-B33B-5CD15D79A23C}" destId="{D6761F68-77D9-410A-949A-0FC8C69FBB9B}" srcOrd="0" destOrd="0" presId="urn:microsoft.com/office/officeart/2005/8/layout/cycle2"/>
    <dgm:cxn modelId="{B5F905D5-A05A-4841-BC44-8B5278C8B3AE}" type="presOf" srcId="{07918A60-DCFB-48DD-8B88-987C053E69A9}" destId="{6EC36E47-4B68-40EC-9A24-578ED8EDACF6}" srcOrd="0" destOrd="0" presId="urn:microsoft.com/office/officeart/2005/8/layout/cycle2"/>
    <dgm:cxn modelId="{7B32CF20-0E24-48BE-B3C9-0253525E502C}" type="presOf" srcId="{650BA219-4B30-492B-BB55-8B40E68B3BCD}" destId="{AB6A64B7-C1F2-4A68-9C92-016CA575B7D0}" srcOrd="1" destOrd="0" presId="urn:microsoft.com/office/officeart/2005/8/layout/cycle2"/>
    <dgm:cxn modelId="{21203091-BCC7-4827-ACA0-6FE41D5F9655}" type="presOf" srcId="{D66E7E6B-1149-4271-A375-27B19AB245B4}" destId="{9D847E64-D48C-4FB8-B41A-EE9BE767FE07}" srcOrd="1" destOrd="0" presId="urn:microsoft.com/office/officeart/2005/8/layout/cycle2"/>
    <dgm:cxn modelId="{61B6573C-F35F-48AD-9EF9-20EAB8C403E0}" type="presOf" srcId="{C30630A4-F8C0-4F1E-99C3-9A3F4A20A9F9}" destId="{B847FA27-D4A6-4F3C-8B07-2799E121050D}" srcOrd="0" destOrd="0" presId="urn:microsoft.com/office/officeart/2005/8/layout/cycle2"/>
    <dgm:cxn modelId="{3B068D2E-6AEF-4FA5-A253-AC3A17FF63A9}" type="presOf" srcId="{6A3B3BB3-675C-4A93-B788-ADF84E94BACA}" destId="{BCE46B23-B66A-4391-B925-BB6DC282A511}" srcOrd="0" destOrd="0" presId="urn:microsoft.com/office/officeart/2005/8/layout/cycle2"/>
    <dgm:cxn modelId="{67A3235B-2392-4168-A6E1-E9D78F6E6127}" srcId="{C594565B-D638-4180-8BF1-70369C92B3CB}" destId="{0E42B6C1-1354-4F57-AFC3-0E7CE8495B92}" srcOrd="5" destOrd="0" parTransId="{BC0958A2-54DB-49C2-90B9-A7474F00FE36}" sibTransId="{E9A4CB8E-DC7D-4453-96AD-C10EDE9C35FE}"/>
    <dgm:cxn modelId="{9AD8F7D4-3B78-4102-B742-AC7CD45C7DC0}" type="presOf" srcId="{167CA907-0C7F-4166-85BA-556514E25D7B}" destId="{82206828-FB1F-4571-B505-6731AE0C2281}" srcOrd="1" destOrd="0" presId="urn:microsoft.com/office/officeart/2005/8/layout/cycle2"/>
    <dgm:cxn modelId="{3EB3D798-658B-418E-ACBE-EDCBDD3E6CDB}" type="presOf" srcId="{885FF7AB-E2C6-493F-A54B-DD218522DD73}" destId="{63126AE2-4337-4F97-AC07-3BA89D9065E2}" srcOrd="1" destOrd="0" presId="urn:microsoft.com/office/officeart/2005/8/layout/cycle2"/>
    <dgm:cxn modelId="{D90D38CB-8C64-4AEE-8097-1019CEFBB7AA}" type="presOf" srcId="{0E42B6C1-1354-4F57-AFC3-0E7CE8495B92}" destId="{0E49C871-7A31-4068-B7A9-1BEF4EF70A01}" srcOrd="0" destOrd="0" presId="urn:microsoft.com/office/officeart/2005/8/layout/cycle2"/>
    <dgm:cxn modelId="{48F85D00-32A2-4F47-959A-0D2A17108296}" type="presOf" srcId="{F5DD7500-42D6-4C53-A7A7-53532741F74E}" destId="{D6712598-927B-4DCA-8FD4-BF4DF597F03C}" srcOrd="0" destOrd="0" presId="urn:microsoft.com/office/officeart/2005/8/layout/cycle2"/>
    <dgm:cxn modelId="{C85BD563-A2E3-4BB9-9B2C-1E5E7B307F29}" type="presOf" srcId="{EB7E9156-EB2D-4BA0-B2FC-C21FDAF04C26}" destId="{DFC934D5-A97D-44CA-B78E-CC98BB1BFE43}" srcOrd="1" destOrd="0" presId="urn:microsoft.com/office/officeart/2005/8/layout/cycle2"/>
    <dgm:cxn modelId="{2B7989B1-581A-4887-843A-258ACA16C2B5}" type="presOf" srcId="{A9DBD181-BFF3-402C-9F9C-7D9D3700DC57}" destId="{253CBCC8-BD0A-4EB3-B2FC-CE28300AC503}" srcOrd="1" destOrd="0" presId="urn:microsoft.com/office/officeart/2005/8/layout/cycle2"/>
    <dgm:cxn modelId="{F100789A-B675-46BA-ADB1-202FB244CC6B}" type="presOf" srcId="{167CA907-0C7F-4166-85BA-556514E25D7B}" destId="{09572899-5325-4A09-BED1-A046B0041F36}" srcOrd="0" destOrd="0" presId="urn:microsoft.com/office/officeart/2005/8/layout/cycle2"/>
    <dgm:cxn modelId="{14A2D9E3-7FD7-4286-9BCA-4EB0AF5EA51A}" srcId="{C594565B-D638-4180-8BF1-70369C92B3CB}" destId="{C30630A4-F8C0-4F1E-99C3-9A3F4A20A9F9}" srcOrd="3" destOrd="0" parTransId="{5211619E-5264-4044-B6AE-04BA8DA57694}" sibTransId="{650BA219-4B30-492B-BB55-8B40E68B3BCD}"/>
    <dgm:cxn modelId="{D3256150-D184-4237-91CD-8A7D457AC53F}" srcId="{C594565B-D638-4180-8BF1-70369C92B3CB}" destId="{F5DD7500-42D6-4C53-A7A7-53532741F74E}" srcOrd="4" destOrd="0" parTransId="{92BA0BE8-7A82-4237-9EA7-1BA9CB1EDAC5}" sibTransId="{D66E7E6B-1149-4271-A375-27B19AB245B4}"/>
    <dgm:cxn modelId="{381796A3-6093-4CC7-9292-17B20B8C7C19}" type="presOf" srcId="{885FF7AB-E2C6-493F-A54B-DD218522DD73}" destId="{9A8D428D-0C5F-405D-B174-5FE24914681E}" srcOrd="0" destOrd="0" presId="urn:microsoft.com/office/officeart/2005/8/layout/cycle2"/>
    <dgm:cxn modelId="{B95723CB-E54E-4D39-8163-1935FCC2837A}" type="presOf" srcId="{C594565B-D638-4180-8BF1-70369C92B3CB}" destId="{1D3A98C8-91F6-426A-9FA8-02B73FC3E79C}" srcOrd="0" destOrd="0" presId="urn:microsoft.com/office/officeart/2005/8/layout/cycle2"/>
    <dgm:cxn modelId="{86683DDA-96A6-4103-AA5C-2C529A13E620}" type="presParOf" srcId="{1D3A98C8-91F6-426A-9FA8-02B73FC3E79C}" destId="{07F33F68-B056-46FD-9BED-44DEBA5D69E3}" srcOrd="0" destOrd="0" presId="urn:microsoft.com/office/officeart/2005/8/layout/cycle2"/>
    <dgm:cxn modelId="{D07196A7-38BD-4260-AB01-6DA4437224DA}" type="presParOf" srcId="{1D3A98C8-91F6-426A-9FA8-02B73FC3E79C}" destId="{7CF1DD40-2DA3-494B-9B3B-1BB0803BAD2B}" srcOrd="1" destOrd="0" presId="urn:microsoft.com/office/officeart/2005/8/layout/cycle2"/>
    <dgm:cxn modelId="{82352B0C-8C50-4D47-AD0D-D5676F558344}" type="presParOf" srcId="{7CF1DD40-2DA3-494B-9B3B-1BB0803BAD2B}" destId="{253CBCC8-BD0A-4EB3-B2FC-CE28300AC503}" srcOrd="0" destOrd="0" presId="urn:microsoft.com/office/officeart/2005/8/layout/cycle2"/>
    <dgm:cxn modelId="{1AA2B1D0-5B0E-4358-8B12-51196E2F2579}" type="presParOf" srcId="{1D3A98C8-91F6-426A-9FA8-02B73FC3E79C}" destId="{6D013F6F-4CD9-4482-80B0-C3DBCC48AF12}" srcOrd="2" destOrd="0" presId="urn:microsoft.com/office/officeart/2005/8/layout/cycle2"/>
    <dgm:cxn modelId="{04C5FD35-9937-4D82-8DDF-232F18467004}" type="presParOf" srcId="{1D3A98C8-91F6-426A-9FA8-02B73FC3E79C}" destId="{9A8D428D-0C5F-405D-B174-5FE24914681E}" srcOrd="3" destOrd="0" presId="urn:microsoft.com/office/officeart/2005/8/layout/cycle2"/>
    <dgm:cxn modelId="{62BE36F8-4FF7-4E55-8D79-F326EE9CEE92}" type="presParOf" srcId="{9A8D428D-0C5F-405D-B174-5FE24914681E}" destId="{63126AE2-4337-4F97-AC07-3BA89D9065E2}" srcOrd="0" destOrd="0" presId="urn:microsoft.com/office/officeart/2005/8/layout/cycle2"/>
    <dgm:cxn modelId="{1E982F70-A262-4639-B90B-F0974FC2B416}" type="presParOf" srcId="{1D3A98C8-91F6-426A-9FA8-02B73FC3E79C}" destId="{BCE46B23-B66A-4391-B925-BB6DC282A511}" srcOrd="4" destOrd="0" presId="urn:microsoft.com/office/officeart/2005/8/layout/cycle2"/>
    <dgm:cxn modelId="{4A6463A4-4B5E-4C3E-BDEB-A5533BDFACB0}" type="presParOf" srcId="{1D3A98C8-91F6-426A-9FA8-02B73FC3E79C}" destId="{09572899-5325-4A09-BED1-A046B0041F36}" srcOrd="5" destOrd="0" presId="urn:microsoft.com/office/officeart/2005/8/layout/cycle2"/>
    <dgm:cxn modelId="{389CDB26-055C-4111-BFB6-3E4D7E821380}" type="presParOf" srcId="{09572899-5325-4A09-BED1-A046B0041F36}" destId="{82206828-FB1F-4571-B505-6731AE0C2281}" srcOrd="0" destOrd="0" presId="urn:microsoft.com/office/officeart/2005/8/layout/cycle2"/>
    <dgm:cxn modelId="{B0929FCB-6D2C-4055-BEF1-BE18DEC71AD4}" type="presParOf" srcId="{1D3A98C8-91F6-426A-9FA8-02B73FC3E79C}" destId="{B847FA27-D4A6-4F3C-8B07-2799E121050D}" srcOrd="6" destOrd="0" presId="urn:microsoft.com/office/officeart/2005/8/layout/cycle2"/>
    <dgm:cxn modelId="{288223B2-940B-4C29-964E-A92F549A2D24}" type="presParOf" srcId="{1D3A98C8-91F6-426A-9FA8-02B73FC3E79C}" destId="{A55D8AA3-2D5B-4CFC-8626-A33921232A50}" srcOrd="7" destOrd="0" presId="urn:microsoft.com/office/officeart/2005/8/layout/cycle2"/>
    <dgm:cxn modelId="{4E3EEC96-5795-48A9-B4AF-2D2F508BC8EA}" type="presParOf" srcId="{A55D8AA3-2D5B-4CFC-8626-A33921232A50}" destId="{AB6A64B7-C1F2-4A68-9C92-016CA575B7D0}" srcOrd="0" destOrd="0" presId="urn:microsoft.com/office/officeart/2005/8/layout/cycle2"/>
    <dgm:cxn modelId="{E00FB7BF-5BDF-4572-8C10-4D88FC28F00D}" type="presParOf" srcId="{1D3A98C8-91F6-426A-9FA8-02B73FC3E79C}" destId="{D6712598-927B-4DCA-8FD4-BF4DF597F03C}" srcOrd="8" destOrd="0" presId="urn:microsoft.com/office/officeart/2005/8/layout/cycle2"/>
    <dgm:cxn modelId="{C5A56B37-353E-4D78-B980-379B075B01C7}" type="presParOf" srcId="{1D3A98C8-91F6-426A-9FA8-02B73FC3E79C}" destId="{EFC64E05-7471-43E6-9AD7-8199D7507FDF}" srcOrd="9" destOrd="0" presId="urn:microsoft.com/office/officeart/2005/8/layout/cycle2"/>
    <dgm:cxn modelId="{6AC02300-1367-4361-9A2B-739BC688A215}" type="presParOf" srcId="{EFC64E05-7471-43E6-9AD7-8199D7507FDF}" destId="{9D847E64-D48C-4FB8-B41A-EE9BE767FE07}" srcOrd="0" destOrd="0" presId="urn:microsoft.com/office/officeart/2005/8/layout/cycle2"/>
    <dgm:cxn modelId="{67FDE566-F79B-40F2-8B3C-B9DAD78149F3}" type="presParOf" srcId="{1D3A98C8-91F6-426A-9FA8-02B73FC3E79C}" destId="{0E49C871-7A31-4068-B7A9-1BEF4EF70A01}" srcOrd="10" destOrd="0" presId="urn:microsoft.com/office/officeart/2005/8/layout/cycle2"/>
    <dgm:cxn modelId="{BC6B34DA-FFF9-4994-868F-5E3FF392A5E9}" type="presParOf" srcId="{1D3A98C8-91F6-426A-9FA8-02B73FC3E79C}" destId="{5200ADE3-8D13-45C5-8BC5-8E6BC2FC5206}" srcOrd="11" destOrd="0" presId="urn:microsoft.com/office/officeart/2005/8/layout/cycle2"/>
    <dgm:cxn modelId="{EC22B695-ECCC-4CC8-8835-280CE2F57232}" type="presParOf" srcId="{5200ADE3-8D13-45C5-8BC5-8E6BC2FC5206}" destId="{526E6422-488C-4E59-BDFD-698EF0BCC044}" srcOrd="0" destOrd="0" presId="urn:microsoft.com/office/officeart/2005/8/layout/cycle2"/>
    <dgm:cxn modelId="{228EEADA-7F75-4AEB-95C3-D66D687A4F70}" type="presParOf" srcId="{1D3A98C8-91F6-426A-9FA8-02B73FC3E79C}" destId="{C4320343-15B7-467C-B63B-5477302DC68F}" srcOrd="12" destOrd="0" presId="urn:microsoft.com/office/officeart/2005/8/layout/cycle2"/>
    <dgm:cxn modelId="{A971408E-9274-4EB7-AD72-BA562E94E52B}" type="presParOf" srcId="{1D3A98C8-91F6-426A-9FA8-02B73FC3E79C}" destId="{D6761F68-77D9-410A-949A-0FC8C69FBB9B}" srcOrd="13" destOrd="0" presId="urn:microsoft.com/office/officeart/2005/8/layout/cycle2"/>
    <dgm:cxn modelId="{F1DCA0F3-7711-44FF-B429-A87A2488650A}" type="presParOf" srcId="{D6761F68-77D9-410A-949A-0FC8C69FBB9B}" destId="{DBB39C7B-6C88-4015-B34C-F4453F0AD87C}" srcOrd="0" destOrd="0" presId="urn:microsoft.com/office/officeart/2005/8/layout/cycle2"/>
    <dgm:cxn modelId="{6C035A4E-314D-4893-825A-771A81AAC46F}" type="presParOf" srcId="{1D3A98C8-91F6-426A-9FA8-02B73FC3E79C}" destId="{6EC36E47-4B68-40EC-9A24-578ED8EDACF6}" srcOrd="14" destOrd="0" presId="urn:microsoft.com/office/officeart/2005/8/layout/cycle2"/>
    <dgm:cxn modelId="{4D5DF143-8B3C-4AE6-97D1-7FE7FC8A689E}" type="presParOf" srcId="{1D3A98C8-91F6-426A-9FA8-02B73FC3E79C}" destId="{C9334076-5DDE-4AC0-8D22-587AFA34D145}" srcOrd="15" destOrd="0" presId="urn:microsoft.com/office/officeart/2005/8/layout/cycle2"/>
    <dgm:cxn modelId="{520427F1-C30A-484C-AB37-67B976E08753}" type="presParOf" srcId="{C9334076-5DDE-4AC0-8D22-587AFA34D145}" destId="{DFC934D5-A97D-44CA-B78E-CC98BB1BFE4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3F68-B056-46FD-9BED-44DEBA5D69E3}">
      <dsp:nvSpPr>
        <dsp:cNvPr id="0" name=""/>
        <dsp:cNvSpPr/>
      </dsp:nvSpPr>
      <dsp:spPr>
        <a:xfrm>
          <a:off x="2899549" y="3915"/>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1  </a:t>
          </a:r>
          <a:r>
            <a:rPr lang="en-US" sz="1600" kern="1200" dirty="0" smtClean="0"/>
            <a:t>Question</a:t>
          </a:r>
          <a:endParaRPr lang="en-US" sz="1600" kern="1200" dirty="0"/>
        </a:p>
      </dsp:txBody>
      <dsp:txXfrm>
        <a:off x="3103443" y="207809"/>
        <a:ext cx="984487" cy="984487"/>
      </dsp:txXfrm>
    </dsp:sp>
    <dsp:sp modelId="{7CF1DD40-2DA3-494B-9B3B-1BB0803BAD2B}">
      <dsp:nvSpPr>
        <dsp:cNvPr id="0" name=""/>
        <dsp:cNvSpPr/>
      </dsp:nvSpPr>
      <dsp:spPr>
        <a:xfrm rot="1350000">
          <a:off x="4366327" y="86075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370541" y="933546"/>
        <a:ext cx="258353" cy="281936"/>
      </dsp:txXfrm>
    </dsp:sp>
    <dsp:sp modelId="{6D013F6F-4CD9-4482-80B0-C3DBCC48AF12}">
      <dsp:nvSpPr>
        <dsp:cNvPr id="0" name=""/>
        <dsp:cNvSpPr/>
      </dsp:nvSpPr>
      <dsp:spPr>
        <a:xfrm>
          <a:off x="4829206"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2   </a:t>
          </a:r>
          <a:r>
            <a:rPr lang="en-US" sz="1600" kern="1200" dirty="0" smtClean="0"/>
            <a:t>Research</a:t>
          </a:r>
          <a:endParaRPr lang="en-US" sz="1600" kern="1200" dirty="0"/>
        </a:p>
      </dsp:txBody>
      <dsp:txXfrm>
        <a:off x="5033100" y="1007099"/>
        <a:ext cx="984487" cy="984487"/>
      </dsp:txXfrm>
    </dsp:sp>
    <dsp:sp modelId="{9A8D428D-0C5F-405D-B174-5FE24914681E}">
      <dsp:nvSpPr>
        <dsp:cNvPr id="0" name=""/>
        <dsp:cNvSpPr/>
      </dsp:nvSpPr>
      <dsp:spPr>
        <a:xfrm rot="4050000">
          <a:off x="5736453" y="221957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770628" y="2262405"/>
        <a:ext cx="258353" cy="281936"/>
      </dsp:txXfrm>
    </dsp:sp>
    <dsp:sp modelId="{BCE46B23-B66A-4391-B925-BB6DC282A511}">
      <dsp:nvSpPr>
        <dsp:cNvPr id="0" name=""/>
        <dsp:cNvSpPr/>
      </dsp:nvSpPr>
      <dsp:spPr>
        <a:xfrm>
          <a:off x="5628496"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3 </a:t>
          </a:r>
          <a:r>
            <a:rPr lang="en-US" sz="1600" kern="1200" dirty="0" smtClean="0"/>
            <a:t>Hypothesis</a:t>
          </a:r>
          <a:endParaRPr lang="en-US" sz="1600" kern="1200" dirty="0"/>
        </a:p>
      </dsp:txBody>
      <dsp:txXfrm>
        <a:off x="5832390" y="2936756"/>
        <a:ext cx="984487" cy="984487"/>
      </dsp:txXfrm>
    </dsp:sp>
    <dsp:sp modelId="{09572899-5325-4A09-BED1-A046B0041F36}">
      <dsp:nvSpPr>
        <dsp:cNvPr id="0" name=""/>
        <dsp:cNvSpPr/>
      </dsp:nvSpPr>
      <dsp:spPr>
        <a:xfrm rot="6750000">
          <a:off x="5744448" y="4149231"/>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5820995" y="4192062"/>
        <a:ext cx="258353" cy="281936"/>
      </dsp:txXfrm>
    </dsp:sp>
    <dsp:sp modelId="{B847FA27-D4A6-4F3C-8B07-2799E121050D}">
      <dsp:nvSpPr>
        <dsp:cNvPr id="0" name=""/>
        <dsp:cNvSpPr/>
      </dsp:nvSpPr>
      <dsp:spPr>
        <a:xfrm>
          <a:off x="4829206"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4    </a:t>
          </a:r>
          <a:r>
            <a:rPr lang="en-US" sz="1600" kern="1200" dirty="0" smtClean="0"/>
            <a:t>Develop protocols</a:t>
          </a:r>
          <a:endParaRPr lang="en-US" sz="1600" kern="1200" dirty="0"/>
        </a:p>
      </dsp:txBody>
      <dsp:txXfrm>
        <a:off x="5033100" y="4866412"/>
        <a:ext cx="984487" cy="984487"/>
      </dsp:txXfrm>
    </dsp:sp>
    <dsp:sp modelId="{A55D8AA3-2D5B-4CFC-8626-A33921232A50}">
      <dsp:nvSpPr>
        <dsp:cNvPr id="0" name=""/>
        <dsp:cNvSpPr/>
      </dsp:nvSpPr>
      <dsp:spPr>
        <a:xfrm rot="9450000">
          <a:off x="4385628" y="5519357"/>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492136" y="5592149"/>
        <a:ext cx="258353" cy="281936"/>
      </dsp:txXfrm>
    </dsp:sp>
    <dsp:sp modelId="{D6712598-927B-4DCA-8FD4-BF4DF597F03C}">
      <dsp:nvSpPr>
        <dsp:cNvPr id="0" name=""/>
        <dsp:cNvSpPr/>
      </dsp:nvSpPr>
      <dsp:spPr>
        <a:xfrm>
          <a:off x="2899549" y="5461808"/>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5       </a:t>
          </a:r>
          <a:r>
            <a:rPr lang="en-US" sz="1600" kern="1200" dirty="0" smtClean="0"/>
            <a:t>Collect Data</a:t>
          </a:r>
          <a:endParaRPr lang="en-US" sz="1600" kern="1200" dirty="0"/>
        </a:p>
      </dsp:txBody>
      <dsp:txXfrm>
        <a:off x="3103443" y="5665702"/>
        <a:ext cx="984487" cy="984487"/>
      </dsp:txXfrm>
    </dsp:sp>
    <dsp:sp modelId="{EFC64E05-7471-43E6-9AD7-8199D7507FDF}">
      <dsp:nvSpPr>
        <dsp:cNvPr id="0" name=""/>
        <dsp:cNvSpPr/>
      </dsp:nvSpPr>
      <dsp:spPr>
        <a:xfrm rot="12150000">
          <a:off x="2455971" y="552735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562479" y="5642516"/>
        <a:ext cx="258353" cy="281936"/>
      </dsp:txXfrm>
    </dsp:sp>
    <dsp:sp modelId="{0E49C871-7A31-4068-B7A9-1BEF4EF70A01}">
      <dsp:nvSpPr>
        <dsp:cNvPr id="0" name=""/>
        <dsp:cNvSpPr/>
      </dsp:nvSpPr>
      <dsp:spPr>
        <a:xfrm>
          <a:off x="969893"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6     </a:t>
          </a:r>
          <a:r>
            <a:rPr lang="en-US" sz="1600" kern="1200" dirty="0" smtClean="0"/>
            <a:t>Process Data</a:t>
          </a:r>
          <a:endParaRPr lang="en-US" sz="1600" kern="1200" dirty="0"/>
        </a:p>
      </dsp:txBody>
      <dsp:txXfrm>
        <a:off x="1173787" y="4866412"/>
        <a:ext cx="984487" cy="984487"/>
      </dsp:txXfrm>
    </dsp:sp>
    <dsp:sp modelId="{5200ADE3-8D13-45C5-8BC5-8E6BC2FC5206}">
      <dsp:nvSpPr>
        <dsp:cNvPr id="0" name=""/>
        <dsp:cNvSpPr/>
      </dsp:nvSpPr>
      <dsp:spPr>
        <a:xfrm rot="14850000">
          <a:off x="1085845" y="416853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162392" y="4313657"/>
        <a:ext cx="258353" cy="281936"/>
      </dsp:txXfrm>
    </dsp:sp>
    <dsp:sp modelId="{C4320343-15B7-467C-B63B-5477302DC68F}">
      <dsp:nvSpPr>
        <dsp:cNvPr id="0" name=""/>
        <dsp:cNvSpPr/>
      </dsp:nvSpPr>
      <dsp:spPr>
        <a:xfrm>
          <a:off x="170603"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7     </a:t>
          </a:r>
          <a:r>
            <a:rPr lang="en-US" sz="1600" kern="1200" dirty="0" smtClean="0"/>
            <a:t>Analyze Data</a:t>
          </a:r>
          <a:endParaRPr lang="en-US" sz="1600" kern="1200" dirty="0"/>
        </a:p>
      </dsp:txBody>
      <dsp:txXfrm>
        <a:off x="374497" y="2936756"/>
        <a:ext cx="984487" cy="984487"/>
      </dsp:txXfrm>
    </dsp:sp>
    <dsp:sp modelId="{D6761F68-77D9-410A-949A-0FC8C69FBB9B}">
      <dsp:nvSpPr>
        <dsp:cNvPr id="0" name=""/>
        <dsp:cNvSpPr/>
      </dsp:nvSpPr>
      <dsp:spPr>
        <a:xfrm rot="17550000">
          <a:off x="1077850" y="2238875"/>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112025" y="2384000"/>
        <a:ext cx="258353" cy="281936"/>
      </dsp:txXfrm>
    </dsp:sp>
    <dsp:sp modelId="{6EC36E47-4B68-40EC-9A24-578ED8EDACF6}">
      <dsp:nvSpPr>
        <dsp:cNvPr id="0" name=""/>
        <dsp:cNvSpPr/>
      </dsp:nvSpPr>
      <dsp:spPr>
        <a:xfrm>
          <a:off x="969893"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8  </a:t>
          </a:r>
          <a:r>
            <a:rPr lang="en-US" sz="1600" kern="1200" dirty="0" smtClean="0"/>
            <a:t>Conclusion</a:t>
          </a:r>
          <a:endParaRPr lang="en-US" sz="1600" kern="1200" dirty="0"/>
        </a:p>
      </dsp:txBody>
      <dsp:txXfrm>
        <a:off x="1173787" y="1007099"/>
        <a:ext cx="984487" cy="984487"/>
      </dsp:txXfrm>
    </dsp:sp>
    <dsp:sp modelId="{C9334076-5DDE-4AC0-8D22-587AFA34D145}">
      <dsp:nvSpPr>
        <dsp:cNvPr id="0" name=""/>
        <dsp:cNvSpPr/>
      </dsp:nvSpPr>
      <dsp:spPr>
        <a:xfrm rot="20250000">
          <a:off x="2436670" y="868749"/>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40884" y="983913"/>
        <a:ext cx="258353" cy="281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ACCC4-3F42-4D9D-8842-51BFB210DF83}">
      <dsp:nvSpPr>
        <dsp:cNvPr id="0" name=""/>
        <dsp:cNvSpPr/>
      </dsp:nvSpPr>
      <dsp:spPr>
        <a:xfrm>
          <a:off x="0" y="0"/>
          <a:ext cx="8097012" cy="78324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Review the carbon cycle and process of science </a:t>
          </a:r>
          <a:endParaRPr lang="en-US" sz="1800" kern="1200" dirty="0"/>
        </a:p>
      </dsp:txBody>
      <dsp:txXfrm>
        <a:off x="22940" y="22940"/>
        <a:ext cx="7160195" cy="737360"/>
      </dsp:txXfrm>
    </dsp:sp>
    <dsp:sp modelId="{3BB1C28C-9536-41DB-A987-F7F9EF980787}">
      <dsp:nvSpPr>
        <dsp:cNvPr id="0" name=""/>
        <dsp:cNvSpPr/>
      </dsp:nvSpPr>
      <dsp:spPr>
        <a:xfrm>
          <a:off x="604647" y="892024"/>
          <a:ext cx="8097012" cy="783240"/>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Record observations and make a hypothesis</a:t>
          </a:r>
          <a:endParaRPr lang="en-US" sz="1800" kern="1200" dirty="0"/>
        </a:p>
      </dsp:txBody>
      <dsp:txXfrm>
        <a:off x="627587" y="914964"/>
        <a:ext cx="6937378" cy="737360"/>
      </dsp:txXfrm>
    </dsp:sp>
    <dsp:sp modelId="{17132793-7847-45C3-9582-38DCEC971340}">
      <dsp:nvSpPr>
        <dsp:cNvPr id="0" name=""/>
        <dsp:cNvSpPr/>
      </dsp:nvSpPr>
      <dsp:spPr>
        <a:xfrm>
          <a:off x="1209293" y="1784048"/>
          <a:ext cx="8097012" cy="783240"/>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Download raw data from the </a:t>
          </a:r>
          <a:r>
            <a:rPr lang="en-US" sz="1800" kern="1200" dirty="0" err="1" smtClean="0"/>
            <a:t>ForC</a:t>
          </a:r>
          <a:r>
            <a:rPr lang="en-US" sz="1800" kern="1200" dirty="0" smtClean="0"/>
            <a:t> </a:t>
          </a:r>
          <a:r>
            <a:rPr lang="en-US" sz="1800" kern="1200" dirty="0" err="1" smtClean="0"/>
            <a:t>github</a:t>
          </a:r>
          <a:r>
            <a:rPr lang="en-US" sz="1800" kern="1200" dirty="0" smtClean="0"/>
            <a:t> (</a:t>
          </a:r>
          <a:r>
            <a:rPr lang="en-US" sz="1800" kern="1200" dirty="0" err="1" smtClean="0">
              <a:hlinkClick xmlns:r="http://schemas.openxmlformats.org/officeDocument/2006/relationships" r:id="rId1" invalidUrl="https://github.com/forc-db/ForC/blob/master/educational resources/ForC_GPP_and_temperature.csv"/>
            </a:rPr>
            <a:t>GPP_and_Temp</a:t>
          </a:r>
          <a:r>
            <a:rPr lang="en-US" sz="1800" kern="1200" dirty="0" smtClean="0"/>
            <a:t>) </a:t>
          </a:r>
          <a:endParaRPr lang="en-US" sz="1800" kern="1200" dirty="0"/>
        </a:p>
      </dsp:txBody>
      <dsp:txXfrm>
        <a:off x="1232233" y="1806988"/>
        <a:ext cx="6937378" cy="737360"/>
      </dsp:txXfrm>
    </dsp:sp>
    <dsp:sp modelId="{FAA036A5-8E27-4DFA-B352-59CE811AC470}">
      <dsp:nvSpPr>
        <dsp:cNvPr id="0" name=""/>
        <dsp:cNvSpPr/>
      </dsp:nvSpPr>
      <dsp:spPr>
        <a:xfrm>
          <a:off x="1813940" y="2676072"/>
          <a:ext cx="8097012" cy="783240"/>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Process data in Microsoft Excel</a:t>
          </a:r>
          <a:endParaRPr lang="en-US" sz="1800" kern="1200" dirty="0"/>
        </a:p>
      </dsp:txBody>
      <dsp:txXfrm>
        <a:off x="1836880" y="2699012"/>
        <a:ext cx="6937378" cy="737360"/>
      </dsp:txXfrm>
    </dsp:sp>
    <dsp:sp modelId="{DA866D42-4E84-49F9-8471-5298304F4B88}">
      <dsp:nvSpPr>
        <dsp:cNvPr id="0" name=""/>
        <dsp:cNvSpPr/>
      </dsp:nvSpPr>
      <dsp:spPr>
        <a:xfrm>
          <a:off x="2418587" y="3568097"/>
          <a:ext cx="8097012" cy="783240"/>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Analysis, conclusions and discussion</a:t>
          </a:r>
          <a:endParaRPr lang="en-US" sz="1800" kern="1200" dirty="0"/>
        </a:p>
      </dsp:txBody>
      <dsp:txXfrm>
        <a:off x="2441527" y="3591037"/>
        <a:ext cx="6937378" cy="737360"/>
      </dsp:txXfrm>
    </dsp:sp>
    <dsp:sp modelId="{84371EC9-161A-41C2-BF37-17D3F427DB21}">
      <dsp:nvSpPr>
        <dsp:cNvPr id="0" name=""/>
        <dsp:cNvSpPr/>
      </dsp:nvSpPr>
      <dsp:spPr>
        <a:xfrm>
          <a:off x="7587905" y="572200"/>
          <a:ext cx="509106" cy="50910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7702454" y="572200"/>
        <a:ext cx="280008" cy="383102"/>
      </dsp:txXfrm>
    </dsp:sp>
    <dsp:sp modelId="{C0B3A1A0-145C-477E-B2B8-E918957738F7}">
      <dsp:nvSpPr>
        <dsp:cNvPr id="0" name=""/>
        <dsp:cNvSpPr/>
      </dsp:nvSpPr>
      <dsp:spPr>
        <a:xfrm>
          <a:off x="8192552" y="1464225"/>
          <a:ext cx="509106" cy="509106"/>
        </a:xfrm>
        <a:prstGeom prst="downArrow">
          <a:avLst>
            <a:gd name="adj1" fmla="val 55000"/>
            <a:gd name="adj2" fmla="val 45000"/>
          </a:avLst>
        </a:prstGeom>
        <a:solidFill>
          <a:schemeClr val="accent5">
            <a:tint val="40000"/>
            <a:alpha val="90000"/>
            <a:hueOff val="-2463918"/>
            <a:satOff val="-4272"/>
            <a:lumOff val="-43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307101" y="1464225"/>
        <a:ext cx="280008" cy="383102"/>
      </dsp:txXfrm>
    </dsp:sp>
    <dsp:sp modelId="{69ECDEBC-CB00-45A8-AF12-F043BD7196BB}">
      <dsp:nvSpPr>
        <dsp:cNvPr id="0" name=""/>
        <dsp:cNvSpPr/>
      </dsp:nvSpPr>
      <dsp:spPr>
        <a:xfrm>
          <a:off x="8797199" y="2343195"/>
          <a:ext cx="509106" cy="509106"/>
        </a:xfrm>
        <a:prstGeom prst="downArrow">
          <a:avLst>
            <a:gd name="adj1" fmla="val 55000"/>
            <a:gd name="adj2" fmla="val 45000"/>
          </a:avLst>
        </a:prstGeom>
        <a:solidFill>
          <a:schemeClr val="accent5">
            <a:tint val="40000"/>
            <a:alpha val="90000"/>
            <a:hueOff val="-4927837"/>
            <a:satOff val="-8544"/>
            <a:lumOff val="-85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911748" y="2343195"/>
        <a:ext cx="280008" cy="383102"/>
      </dsp:txXfrm>
    </dsp:sp>
    <dsp:sp modelId="{067E7EFE-F827-4EE7-9A69-692C682554B5}">
      <dsp:nvSpPr>
        <dsp:cNvPr id="0" name=""/>
        <dsp:cNvSpPr/>
      </dsp:nvSpPr>
      <dsp:spPr>
        <a:xfrm>
          <a:off x="9401846" y="3243922"/>
          <a:ext cx="509106" cy="509106"/>
        </a:xfrm>
        <a:prstGeom prst="downArrow">
          <a:avLst>
            <a:gd name="adj1" fmla="val 55000"/>
            <a:gd name="adj2" fmla="val 45000"/>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9516395" y="3243922"/>
        <a:ext cx="280008" cy="38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3F68-B056-46FD-9BED-44DEBA5D69E3}">
      <dsp:nvSpPr>
        <dsp:cNvPr id="0" name=""/>
        <dsp:cNvSpPr/>
      </dsp:nvSpPr>
      <dsp:spPr>
        <a:xfrm>
          <a:off x="2899549" y="3915"/>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1  </a:t>
          </a:r>
          <a:r>
            <a:rPr lang="en-US" sz="1600" kern="1200" dirty="0" smtClean="0"/>
            <a:t>Question</a:t>
          </a:r>
          <a:endParaRPr lang="en-US" sz="1600" kern="1200" dirty="0"/>
        </a:p>
      </dsp:txBody>
      <dsp:txXfrm>
        <a:off x="3103443" y="207809"/>
        <a:ext cx="984487" cy="984487"/>
      </dsp:txXfrm>
    </dsp:sp>
    <dsp:sp modelId="{7CF1DD40-2DA3-494B-9B3B-1BB0803BAD2B}">
      <dsp:nvSpPr>
        <dsp:cNvPr id="0" name=""/>
        <dsp:cNvSpPr/>
      </dsp:nvSpPr>
      <dsp:spPr>
        <a:xfrm rot="1350000">
          <a:off x="4366327" y="86075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370541" y="933546"/>
        <a:ext cx="258353" cy="281936"/>
      </dsp:txXfrm>
    </dsp:sp>
    <dsp:sp modelId="{6D013F6F-4CD9-4482-80B0-C3DBCC48AF12}">
      <dsp:nvSpPr>
        <dsp:cNvPr id="0" name=""/>
        <dsp:cNvSpPr/>
      </dsp:nvSpPr>
      <dsp:spPr>
        <a:xfrm>
          <a:off x="4829206"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2   </a:t>
          </a:r>
          <a:r>
            <a:rPr lang="en-US" sz="1600" kern="1200" dirty="0" smtClean="0"/>
            <a:t>Research</a:t>
          </a:r>
          <a:endParaRPr lang="en-US" sz="1600" kern="1200" dirty="0"/>
        </a:p>
      </dsp:txBody>
      <dsp:txXfrm>
        <a:off x="5033100" y="1007099"/>
        <a:ext cx="984487" cy="984487"/>
      </dsp:txXfrm>
    </dsp:sp>
    <dsp:sp modelId="{9A8D428D-0C5F-405D-B174-5FE24914681E}">
      <dsp:nvSpPr>
        <dsp:cNvPr id="0" name=""/>
        <dsp:cNvSpPr/>
      </dsp:nvSpPr>
      <dsp:spPr>
        <a:xfrm rot="4050000">
          <a:off x="5736453" y="221957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770628" y="2262405"/>
        <a:ext cx="258353" cy="281936"/>
      </dsp:txXfrm>
    </dsp:sp>
    <dsp:sp modelId="{BCE46B23-B66A-4391-B925-BB6DC282A511}">
      <dsp:nvSpPr>
        <dsp:cNvPr id="0" name=""/>
        <dsp:cNvSpPr/>
      </dsp:nvSpPr>
      <dsp:spPr>
        <a:xfrm>
          <a:off x="5628496"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3 </a:t>
          </a:r>
          <a:r>
            <a:rPr lang="en-US" sz="1600" kern="1200" dirty="0" smtClean="0"/>
            <a:t>Hypothesis</a:t>
          </a:r>
          <a:endParaRPr lang="en-US" sz="1600" kern="1200" dirty="0"/>
        </a:p>
      </dsp:txBody>
      <dsp:txXfrm>
        <a:off x="5832390" y="2936756"/>
        <a:ext cx="984487" cy="984487"/>
      </dsp:txXfrm>
    </dsp:sp>
    <dsp:sp modelId="{09572899-5325-4A09-BED1-A046B0041F36}">
      <dsp:nvSpPr>
        <dsp:cNvPr id="0" name=""/>
        <dsp:cNvSpPr/>
      </dsp:nvSpPr>
      <dsp:spPr>
        <a:xfrm rot="6750000">
          <a:off x="5744448" y="4149231"/>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5820995" y="4192062"/>
        <a:ext cx="258353" cy="281936"/>
      </dsp:txXfrm>
    </dsp:sp>
    <dsp:sp modelId="{B847FA27-D4A6-4F3C-8B07-2799E121050D}">
      <dsp:nvSpPr>
        <dsp:cNvPr id="0" name=""/>
        <dsp:cNvSpPr/>
      </dsp:nvSpPr>
      <dsp:spPr>
        <a:xfrm>
          <a:off x="4829206"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4    </a:t>
          </a:r>
          <a:r>
            <a:rPr lang="en-US" sz="1600" kern="1200" dirty="0" smtClean="0"/>
            <a:t>Develop protocols</a:t>
          </a:r>
          <a:endParaRPr lang="en-US" sz="1600" kern="1200" dirty="0"/>
        </a:p>
      </dsp:txBody>
      <dsp:txXfrm>
        <a:off x="5033100" y="4866412"/>
        <a:ext cx="984487" cy="984487"/>
      </dsp:txXfrm>
    </dsp:sp>
    <dsp:sp modelId="{A55D8AA3-2D5B-4CFC-8626-A33921232A50}">
      <dsp:nvSpPr>
        <dsp:cNvPr id="0" name=""/>
        <dsp:cNvSpPr/>
      </dsp:nvSpPr>
      <dsp:spPr>
        <a:xfrm rot="9450000">
          <a:off x="4385628" y="5519357"/>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492136" y="5592149"/>
        <a:ext cx="258353" cy="281936"/>
      </dsp:txXfrm>
    </dsp:sp>
    <dsp:sp modelId="{D6712598-927B-4DCA-8FD4-BF4DF597F03C}">
      <dsp:nvSpPr>
        <dsp:cNvPr id="0" name=""/>
        <dsp:cNvSpPr/>
      </dsp:nvSpPr>
      <dsp:spPr>
        <a:xfrm>
          <a:off x="2899549" y="5461808"/>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5       </a:t>
          </a:r>
          <a:r>
            <a:rPr lang="en-US" sz="1600" kern="1200" dirty="0" smtClean="0"/>
            <a:t>Collect Data</a:t>
          </a:r>
          <a:endParaRPr lang="en-US" sz="1600" kern="1200" dirty="0"/>
        </a:p>
      </dsp:txBody>
      <dsp:txXfrm>
        <a:off x="3103443" y="5665702"/>
        <a:ext cx="984487" cy="984487"/>
      </dsp:txXfrm>
    </dsp:sp>
    <dsp:sp modelId="{EFC64E05-7471-43E6-9AD7-8199D7507FDF}">
      <dsp:nvSpPr>
        <dsp:cNvPr id="0" name=""/>
        <dsp:cNvSpPr/>
      </dsp:nvSpPr>
      <dsp:spPr>
        <a:xfrm rot="12150000">
          <a:off x="2455971" y="552735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562479" y="5642516"/>
        <a:ext cx="258353" cy="281936"/>
      </dsp:txXfrm>
    </dsp:sp>
    <dsp:sp modelId="{0E49C871-7A31-4068-B7A9-1BEF4EF70A01}">
      <dsp:nvSpPr>
        <dsp:cNvPr id="0" name=""/>
        <dsp:cNvSpPr/>
      </dsp:nvSpPr>
      <dsp:spPr>
        <a:xfrm>
          <a:off x="969893"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6     </a:t>
          </a:r>
          <a:r>
            <a:rPr lang="en-US" sz="1600" kern="1200" dirty="0" smtClean="0"/>
            <a:t>Process Data</a:t>
          </a:r>
          <a:endParaRPr lang="en-US" sz="1600" kern="1200" dirty="0"/>
        </a:p>
      </dsp:txBody>
      <dsp:txXfrm>
        <a:off x="1173787" y="4866412"/>
        <a:ext cx="984487" cy="984487"/>
      </dsp:txXfrm>
    </dsp:sp>
    <dsp:sp modelId="{5200ADE3-8D13-45C5-8BC5-8E6BC2FC5206}">
      <dsp:nvSpPr>
        <dsp:cNvPr id="0" name=""/>
        <dsp:cNvSpPr/>
      </dsp:nvSpPr>
      <dsp:spPr>
        <a:xfrm rot="14850000">
          <a:off x="1085845" y="416853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162392" y="4313657"/>
        <a:ext cx="258353" cy="281936"/>
      </dsp:txXfrm>
    </dsp:sp>
    <dsp:sp modelId="{C4320343-15B7-467C-B63B-5477302DC68F}">
      <dsp:nvSpPr>
        <dsp:cNvPr id="0" name=""/>
        <dsp:cNvSpPr/>
      </dsp:nvSpPr>
      <dsp:spPr>
        <a:xfrm>
          <a:off x="170603"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7     </a:t>
          </a:r>
          <a:r>
            <a:rPr lang="en-US" sz="1600" kern="1200" dirty="0" smtClean="0"/>
            <a:t>Analyze Data</a:t>
          </a:r>
          <a:endParaRPr lang="en-US" sz="1600" kern="1200" dirty="0"/>
        </a:p>
      </dsp:txBody>
      <dsp:txXfrm>
        <a:off x="374497" y="2936756"/>
        <a:ext cx="984487" cy="984487"/>
      </dsp:txXfrm>
    </dsp:sp>
    <dsp:sp modelId="{D6761F68-77D9-410A-949A-0FC8C69FBB9B}">
      <dsp:nvSpPr>
        <dsp:cNvPr id="0" name=""/>
        <dsp:cNvSpPr/>
      </dsp:nvSpPr>
      <dsp:spPr>
        <a:xfrm rot="17550000">
          <a:off x="1077850" y="2238875"/>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112025" y="2384000"/>
        <a:ext cx="258353" cy="281936"/>
      </dsp:txXfrm>
    </dsp:sp>
    <dsp:sp modelId="{6EC36E47-4B68-40EC-9A24-578ED8EDACF6}">
      <dsp:nvSpPr>
        <dsp:cNvPr id="0" name=""/>
        <dsp:cNvSpPr/>
      </dsp:nvSpPr>
      <dsp:spPr>
        <a:xfrm>
          <a:off x="969893"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8  </a:t>
          </a:r>
          <a:r>
            <a:rPr lang="en-US" sz="1600" kern="1200" dirty="0" smtClean="0"/>
            <a:t>Conclusion</a:t>
          </a:r>
          <a:endParaRPr lang="en-US" sz="1600" kern="1200" dirty="0"/>
        </a:p>
      </dsp:txBody>
      <dsp:txXfrm>
        <a:off x="1173787" y="1007099"/>
        <a:ext cx="984487" cy="984487"/>
      </dsp:txXfrm>
    </dsp:sp>
    <dsp:sp modelId="{C9334076-5DDE-4AC0-8D22-587AFA34D145}">
      <dsp:nvSpPr>
        <dsp:cNvPr id="0" name=""/>
        <dsp:cNvSpPr/>
      </dsp:nvSpPr>
      <dsp:spPr>
        <a:xfrm rot="20250000">
          <a:off x="2436670" y="868749"/>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40884" y="983913"/>
        <a:ext cx="258353" cy="281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ACCC4-3F42-4D9D-8842-51BFB210DF83}">
      <dsp:nvSpPr>
        <dsp:cNvPr id="0" name=""/>
        <dsp:cNvSpPr/>
      </dsp:nvSpPr>
      <dsp:spPr>
        <a:xfrm>
          <a:off x="0" y="0"/>
          <a:ext cx="8097012" cy="78324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Review the carbon cycle and process of science </a:t>
          </a:r>
          <a:endParaRPr lang="en-US" sz="1800" kern="1200" dirty="0"/>
        </a:p>
      </dsp:txBody>
      <dsp:txXfrm>
        <a:off x="22940" y="22940"/>
        <a:ext cx="7160195" cy="737360"/>
      </dsp:txXfrm>
    </dsp:sp>
    <dsp:sp modelId="{3BB1C28C-9536-41DB-A987-F7F9EF980787}">
      <dsp:nvSpPr>
        <dsp:cNvPr id="0" name=""/>
        <dsp:cNvSpPr/>
      </dsp:nvSpPr>
      <dsp:spPr>
        <a:xfrm>
          <a:off x="604647" y="892024"/>
          <a:ext cx="8097012" cy="783240"/>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Explore the </a:t>
          </a:r>
          <a:r>
            <a:rPr lang="en-US" sz="1800" kern="1200" dirty="0" smtClean="0">
              <a:hlinkClick xmlns:r="http://schemas.openxmlformats.org/officeDocument/2006/relationships" r:id="rId1"/>
            </a:rPr>
            <a:t>Shiny App </a:t>
          </a:r>
          <a:r>
            <a:rPr lang="en-US" sz="1800" kern="1200" dirty="0" smtClean="0"/>
            <a:t>,record observations, and make a hypothesis</a:t>
          </a:r>
          <a:endParaRPr lang="en-US" sz="1800" kern="1200" dirty="0"/>
        </a:p>
      </dsp:txBody>
      <dsp:txXfrm>
        <a:off x="627587" y="914964"/>
        <a:ext cx="6937378" cy="737360"/>
      </dsp:txXfrm>
    </dsp:sp>
    <dsp:sp modelId="{17132793-7847-45C3-9582-38DCEC971340}">
      <dsp:nvSpPr>
        <dsp:cNvPr id="0" name=""/>
        <dsp:cNvSpPr/>
      </dsp:nvSpPr>
      <dsp:spPr>
        <a:xfrm>
          <a:off x="1209293" y="1784048"/>
          <a:ext cx="8097012" cy="783240"/>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Download raw data from the </a:t>
          </a:r>
          <a:r>
            <a:rPr lang="en-US" sz="1800" kern="1200" dirty="0" err="1" smtClean="0"/>
            <a:t>ForC</a:t>
          </a:r>
          <a:r>
            <a:rPr lang="en-US" sz="1800" kern="1200" dirty="0" smtClean="0"/>
            <a:t> </a:t>
          </a:r>
          <a:r>
            <a:rPr lang="en-US" sz="1800" kern="1200" dirty="0" err="1" smtClean="0"/>
            <a:t>github</a:t>
          </a:r>
          <a:r>
            <a:rPr lang="en-US" sz="1800" kern="1200" dirty="0" smtClean="0"/>
            <a:t> (</a:t>
          </a:r>
          <a:r>
            <a:rPr lang="en-US" sz="1800" kern="1200" dirty="0" err="1" smtClean="0">
              <a:hlinkClick xmlns:r="http://schemas.openxmlformats.org/officeDocument/2006/relationships" r:id="rId2" invalidUrl="https://github.com/forc-db/ForC/blob/master/educational resources/ForC_GPP_and_temperature.csv"/>
            </a:rPr>
            <a:t>GPP_and_Temp</a:t>
          </a:r>
          <a:r>
            <a:rPr lang="en-US" sz="1800" kern="1200" dirty="0" smtClean="0"/>
            <a:t>) </a:t>
          </a:r>
          <a:endParaRPr lang="en-US" sz="1800" kern="1200" dirty="0"/>
        </a:p>
      </dsp:txBody>
      <dsp:txXfrm>
        <a:off x="1232233" y="1806988"/>
        <a:ext cx="6937378" cy="737360"/>
      </dsp:txXfrm>
    </dsp:sp>
    <dsp:sp modelId="{FAA036A5-8E27-4DFA-B352-59CE811AC470}">
      <dsp:nvSpPr>
        <dsp:cNvPr id="0" name=""/>
        <dsp:cNvSpPr/>
      </dsp:nvSpPr>
      <dsp:spPr>
        <a:xfrm>
          <a:off x="1813940" y="2676072"/>
          <a:ext cx="8097012" cy="783240"/>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Process data in Microsoft Excel</a:t>
          </a:r>
          <a:endParaRPr lang="en-US" sz="1800" kern="1200" dirty="0"/>
        </a:p>
      </dsp:txBody>
      <dsp:txXfrm>
        <a:off x="1836880" y="2699012"/>
        <a:ext cx="6937378" cy="737360"/>
      </dsp:txXfrm>
    </dsp:sp>
    <dsp:sp modelId="{DA866D42-4E84-49F9-8471-5298304F4B88}">
      <dsp:nvSpPr>
        <dsp:cNvPr id="0" name=""/>
        <dsp:cNvSpPr/>
      </dsp:nvSpPr>
      <dsp:spPr>
        <a:xfrm>
          <a:off x="2418587" y="3568097"/>
          <a:ext cx="8097012" cy="783240"/>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Analysis, conclusions and discussion</a:t>
          </a:r>
          <a:endParaRPr lang="en-US" sz="1800" kern="1200" dirty="0"/>
        </a:p>
      </dsp:txBody>
      <dsp:txXfrm>
        <a:off x="2441527" y="3591037"/>
        <a:ext cx="6937378" cy="737360"/>
      </dsp:txXfrm>
    </dsp:sp>
    <dsp:sp modelId="{84371EC9-161A-41C2-BF37-17D3F427DB21}">
      <dsp:nvSpPr>
        <dsp:cNvPr id="0" name=""/>
        <dsp:cNvSpPr/>
      </dsp:nvSpPr>
      <dsp:spPr>
        <a:xfrm>
          <a:off x="7587905" y="572200"/>
          <a:ext cx="509106" cy="50910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7702454" y="572200"/>
        <a:ext cx="280008" cy="383102"/>
      </dsp:txXfrm>
    </dsp:sp>
    <dsp:sp modelId="{C0B3A1A0-145C-477E-B2B8-E918957738F7}">
      <dsp:nvSpPr>
        <dsp:cNvPr id="0" name=""/>
        <dsp:cNvSpPr/>
      </dsp:nvSpPr>
      <dsp:spPr>
        <a:xfrm>
          <a:off x="8192552" y="1464225"/>
          <a:ext cx="509106" cy="509106"/>
        </a:xfrm>
        <a:prstGeom prst="downArrow">
          <a:avLst>
            <a:gd name="adj1" fmla="val 55000"/>
            <a:gd name="adj2" fmla="val 45000"/>
          </a:avLst>
        </a:prstGeom>
        <a:solidFill>
          <a:schemeClr val="accent5">
            <a:tint val="40000"/>
            <a:alpha val="90000"/>
            <a:hueOff val="-2463918"/>
            <a:satOff val="-4272"/>
            <a:lumOff val="-43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307101" y="1464225"/>
        <a:ext cx="280008" cy="383102"/>
      </dsp:txXfrm>
    </dsp:sp>
    <dsp:sp modelId="{69ECDEBC-CB00-45A8-AF12-F043BD7196BB}">
      <dsp:nvSpPr>
        <dsp:cNvPr id="0" name=""/>
        <dsp:cNvSpPr/>
      </dsp:nvSpPr>
      <dsp:spPr>
        <a:xfrm>
          <a:off x="8797199" y="2343195"/>
          <a:ext cx="509106" cy="509106"/>
        </a:xfrm>
        <a:prstGeom prst="downArrow">
          <a:avLst>
            <a:gd name="adj1" fmla="val 55000"/>
            <a:gd name="adj2" fmla="val 45000"/>
          </a:avLst>
        </a:prstGeom>
        <a:solidFill>
          <a:schemeClr val="accent5">
            <a:tint val="40000"/>
            <a:alpha val="90000"/>
            <a:hueOff val="-4927837"/>
            <a:satOff val="-8544"/>
            <a:lumOff val="-85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911748" y="2343195"/>
        <a:ext cx="280008" cy="383102"/>
      </dsp:txXfrm>
    </dsp:sp>
    <dsp:sp modelId="{067E7EFE-F827-4EE7-9A69-692C682554B5}">
      <dsp:nvSpPr>
        <dsp:cNvPr id="0" name=""/>
        <dsp:cNvSpPr/>
      </dsp:nvSpPr>
      <dsp:spPr>
        <a:xfrm>
          <a:off x="9401846" y="3243922"/>
          <a:ext cx="509106" cy="509106"/>
        </a:xfrm>
        <a:prstGeom prst="downArrow">
          <a:avLst>
            <a:gd name="adj1" fmla="val 55000"/>
            <a:gd name="adj2" fmla="val 45000"/>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9516395" y="3243922"/>
        <a:ext cx="280008" cy="383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3F68-B056-46FD-9BED-44DEBA5D69E3}">
      <dsp:nvSpPr>
        <dsp:cNvPr id="0" name=""/>
        <dsp:cNvSpPr/>
      </dsp:nvSpPr>
      <dsp:spPr>
        <a:xfrm>
          <a:off x="2899549" y="3915"/>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1  </a:t>
          </a:r>
          <a:r>
            <a:rPr lang="en-US" sz="1600" kern="1200" dirty="0" smtClean="0"/>
            <a:t>Question</a:t>
          </a:r>
          <a:endParaRPr lang="en-US" sz="1600" kern="1200" dirty="0"/>
        </a:p>
      </dsp:txBody>
      <dsp:txXfrm>
        <a:off x="3103443" y="207809"/>
        <a:ext cx="984487" cy="984487"/>
      </dsp:txXfrm>
    </dsp:sp>
    <dsp:sp modelId="{7CF1DD40-2DA3-494B-9B3B-1BB0803BAD2B}">
      <dsp:nvSpPr>
        <dsp:cNvPr id="0" name=""/>
        <dsp:cNvSpPr/>
      </dsp:nvSpPr>
      <dsp:spPr>
        <a:xfrm rot="1350000">
          <a:off x="4366327" y="86075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370541" y="933546"/>
        <a:ext cx="258353" cy="281936"/>
      </dsp:txXfrm>
    </dsp:sp>
    <dsp:sp modelId="{6D013F6F-4CD9-4482-80B0-C3DBCC48AF12}">
      <dsp:nvSpPr>
        <dsp:cNvPr id="0" name=""/>
        <dsp:cNvSpPr/>
      </dsp:nvSpPr>
      <dsp:spPr>
        <a:xfrm>
          <a:off x="4829206"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2   </a:t>
          </a:r>
          <a:r>
            <a:rPr lang="en-US" sz="1600" kern="1200" dirty="0" smtClean="0"/>
            <a:t>Research</a:t>
          </a:r>
          <a:endParaRPr lang="en-US" sz="1600" kern="1200" dirty="0"/>
        </a:p>
      </dsp:txBody>
      <dsp:txXfrm>
        <a:off x="5033100" y="1007099"/>
        <a:ext cx="984487" cy="984487"/>
      </dsp:txXfrm>
    </dsp:sp>
    <dsp:sp modelId="{9A8D428D-0C5F-405D-B174-5FE24914681E}">
      <dsp:nvSpPr>
        <dsp:cNvPr id="0" name=""/>
        <dsp:cNvSpPr/>
      </dsp:nvSpPr>
      <dsp:spPr>
        <a:xfrm rot="4050000">
          <a:off x="5736453" y="2219574"/>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770628" y="2262405"/>
        <a:ext cx="258353" cy="281936"/>
      </dsp:txXfrm>
    </dsp:sp>
    <dsp:sp modelId="{BCE46B23-B66A-4391-B925-BB6DC282A511}">
      <dsp:nvSpPr>
        <dsp:cNvPr id="0" name=""/>
        <dsp:cNvSpPr/>
      </dsp:nvSpPr>
      <dsp:spPr>
        <a:xfrm>
          <a:off x="5628496"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3 </a:t>
          </a:r>
          <a:r>
            <a:rPr lang="en-US" sz="1600" kern="1200" dirty="0" smtClean="0"/>
            <a:t>Hypothesis</a:t>
          </a:r>
          <a:endParaRPr lang="en-US" sz="1600" kern="1200" dirty="0"/>
        </a:p>
      </dsp:txBody>
      <dsp:txXfrm>
        <a:off x="5832390" y="2936756"/>
        <a:ext cx="984487" cy="984487"/>
      </dsp:txXfrm>
    </dsp:sp>
    <dsp:sp modelId="{09572899-5325-4A09-BED1-A046B0041F36}">
      <dsp:nvSpPr>
        <dsp:cNvPr id="0" name=""/>
        <dsp:cNvSpPr/>
      </dsp:nvSpPr>
      <dsp:spPr>
        <a:xfrm rot="6750000">
          <a:off x="5744448" y="4149231"/>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5820995" y="4192062"/>
        <a:ext cx="258353" cy="281936"/>
      </dsp:txXfrm>
    </dsp:sp>
    <dsp:sp modelId="{B847FA27-D4A6-4F3C-8B07-2799E121050D}">
      <dsp:nvSpPr>
        <dsp:cNvPr id="0" name=""/>
        <dsp:cNvSpPr/>
      </dsp:nvSpPr>
      <dsp:spPr>
        <a:xfrm>
          <a:off x="4829206"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4    </a:t>
          </a:r>
          <a:r>
            <a:rPr lang="en-US" sz="1600" kern="1200" dirty="0" smtClean="0"/>
            <a:t>Develop protocols</a:t>
          </a:r>
          <a:endParaRPr lang="en-US" sz="1600" kern="1200" dirty="0"/>
        </a:p>
      </dsp:txBody>
      <dsp:txXfrm>
        <a:off x="5033100" y="4866412"/>
        <a:ext cx="984487" cy="984487"/>
      </dsp:txXfrm>
    </dsp:sp>
    <dsp:sp modelId="{A55D8AA3-2D5B-4CFC-8626-A33921232A50}">
      <dsp:nvSpPr>
        <dsp:cNvPr id="0" name=""/>
        <dsp:cNvSpPr/>
      </dsp:nvSpPr>
      <dsp:spPr>
        <a:xfrm rot="9450000">
          <a:off x="4385628" y="5519357"/>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492136" y="5592149"/>
        <a:ext cx="258353" cy="281936"/>
      </dsp:txXfrm>
    </dsp:sp>
    <dsp:sp modelId="{D6712598-927B-4DCA-8FD4-BF4DF597F03C}">
      <dsp:nvSpPr>
        <dsp:cNvPr id="0" name=""/>
        <dsp:cNvSpPr/>
      </dsp:nvSpPr>
      <dsp:spPr>
        <a:xfrm>
          <a:off x="2899549" y="5461808"/>
          <a:ext cx="1392275" cy="1392275"/>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5       </a:t>
          </a:r>
          <a:r>
            <a:rPr lang="en-US" sz="1600" kern="1200" dirty="0" smtClean="0"/>
            <a:t>Collect Data</a:t>
          </a:r>
          <a:endParaRPr lang="en-US" sz="1600" kern="1200" dirty="0"/>
        </a:p>
      </dsp:txBody>
      <dsp:txXfrm>
        <a:off x="3103443" y="5665702"/>
        <a:ext cx="984487" cy="984487"/>
      </dsp:txXfrm>
    </dsp:sp>
    <dsp:sp modelId="{EFC64E05-7471-43E6-9AD7-8199D7507FDF}">
      <dsp:nvSpPr>
        <dsp:cNvPr id="0" name=""/>
        <dsp:cNvSpPr/>
      </dsp:nvSpPr>
      <dsp:spPr>
        <a:xfrm rot="12150000">
          <a:off x="2455971" y="552735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562479" y="5642516"/>
        <a:ext cx="258353" cy="281936"/>
      </dsp:txXfrm>
    </dsp:sp>
    <dsp:sp modelId="{0E49C871-7A31-4068-B7A9-1BEF4EF70A01}">
      <dsp:nvSpPr>
        <dsp:cNvPr id="0" name=""/>
        <dsp:cNvSpPr/>
      </dsp:nvSpPr>
      <dsp:spPr>
        <a:xfrm>
          <a:off x="969893" y="4662518"/>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6     </a:t>
          </a:r>
          <a:r>
            <a:rPr lang="en-US" sz="1600" kern="1200" dirty="0" smtClean="0"/>
            <a:t>Process Data</a:t>
          </a:r>
          <a:endParaRPr lang="en-US" sz="1600" kern="1200" dirty="0"/>
        </a:p>
      </dsp:txBody>
      <dsp:txXfrm>
        <a:off x="1173787" y="4866412"/>
        <a:ext cx="984487" cy="984487"/>
      </dsp:txXfrm>
    </dsp:sp>
    <dsp:sp modelId="{5200ADE3-8D13-45C5-8BC5-8E6BC2FC5206}">
      <dsp:nvSpPr>
        <dsp:cNvPr id="0" name=""/>
        <dsp:cNvSpPr/>
      </dsp:nvSpPr>
      <dsp:spPr>
        <a:xfrm rot="14850000">
          <a:off x="1085845" y="4168532"/>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162392" y="4313657"/>
        <a:ext cx="258353" cy="281936"/>
      </dsp:txXfrm>
    </dsp:sp>
    <dsp:sp modelId="{C4320343-15B7-467C-B63B-5477302DC68F}">
      <dsp:nvSpPr>
        <dsp:cNvPr id="0" name=""/>
        <dsp:cNvSpPr/>
      </dsp:nvSpPr>
      <dsp:spPr>
        <a:xfrm>
          <a:off x="170603" y="2732862"/>
          <a:ext cx="1392275" cy="1392275"/>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7     </a:t>
          </a:r>
          <a:r>
            <a:rPr lang="en-US" sz="1600" kern="1200" dirty="0" smtClean="0"/>
            <a:t>Analyze Data</a:t>
          </a:r>
          <a:endParaRPr lang="en-US" sz="1600" kern="1200" dirty="0"/>
        </a:p>
      </dsp:txBody>
      <dsp:txXfrm>
        <a:off x="374497" y="2936756"/>
        <a:ext cx="984487" cy="984487"/>
      </dsp:txXfrm>
    </dsp:sp>
    <dsp:sp modelId="{D6761F68-77D9-410A-949A-0FC8C69FBB9B}">
      <dsp:nvSpPr>
        <dsp:cNvPr id="0" name=""/>
        <dsp:cNvSpPr/>
      </dsp:nvSpPr>
      <dsp:spPr>
        <a:xfrm rot="17550000">
          <a:off x="1077850" y="2238875"/>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112025" y="2384000"/>
        <a:ext cx="258353" cy="281936"/>
      </dsp:txXfrm>
    </dsp:sp>
    <dsp:sp modelId="{6EC36E47-4B68-40EC-9A24-578ED8EDACF6}">
      <dsp:nvSpPr>
        <dsp:cNvPr id="0" name=""/>
        <dsp:cNvSpPr/>
      </dsp:nvSpPr>
      <dsp:spPr>
        <a:xfrm>
          <a:off x="969893" y="803205"/>
          <a:ext cx="1392275" cy="13922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8  </a:t>
          </a:r>
          <a:r>
            <a:rPr lang="en-US" sz="1600" kern="1200" dirty="0" smtClean="0"/>
            <a:t>Conclusion</a:t>
          </a:r>
          <a:endParaRPr lang="en-US" sz="1600" kern="1200" dirty="0"/>
        </a:p>
      </dsp:txBody>
      <dsp:txXfrm>
        <a:off x="1173787" y="1007099"/>
        <a:ext cx="984487" cy="984487"/>
      </dsp:txXfrm>
    </dsp:sp>
    <dsp:sp modelId="{C9334076-5DDE-4AC0-8D22-587AFA34D145}">
      <dsp:nvSpPr>
        <dsp:cNvPr id="0" name=""/>
        <dsp:cNvSpPr/>
      </dsp:nvSpPr>
      <dsp:spPr>
        <a:xfrm rot="20250000">
          <a:off x="2436670" y="868749"/>
          <a:ext cx="369075" cy="4698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40884" y="983913"/>
        <a:ext cx="258353" cy="28193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74E74-F01F-4DDB-94D8-34CE33C93D77}"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D4AC9-79D7-4CE9-A9C9-705AFE8E6D11}" type="slidenum">
              <a:rPr lang="en-US" smtClean="0"/>
              <a:t>‹#›</a:t>
            </a:fld>
            <a:endParaRPr lang="en-US"/>
          </a:p>
        </p:txBody>
      </p:sp>
    </p:spTree>
    <p:extLst>
      <p:ext uri="{BB962C8B-B14F-4D97-AF65-F5344CB8AC3E}">
        <p14:creationId xmlns:p14="http://schemas.microsoft.com/office/powerpoint/2010/main" val="95794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vs.gsfc.nasa.gov/vis/a010000/a010600/a010630/index.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forc-db/ForC/blob/master/educational%20resources/ForC_GPP_and_temperature.csv"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hlinkClick r:id="rId3"/>
              </a:rPr>
              <a:t>https://svs.gsfc.nasa.gov/vis/a010000/a010600/a010630/index.html</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3</a:t>
            </a:fld>
            <a:endParaRPr lang="en-US"/>
          </a:p>
        </p:txBody>
      </p:sp>
    </p:spTree>
    <p:extLst>
      <p:ext uri="{BB962C8B-B14F-4D97-AF65-F5344CB8AC3E}">
        <p14:creationId xmlns:p14="http://schemas.microsoft.com/office/powerpoint/2010/main" val="197047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choose their role.</a:t>
            </a:r>
            <a:r>
              <a:rPr lang="en-US" baseline="0" dirty="0" smtClean="0"/>
              <a:t> They are responsible for the assignment as a whole but are held accountable specifically for their contribution in their respective roles</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45</a:t>
            </a:fld>
            <a:endParaRPr lang="en-US"/>
          </a:p>
        </p:txBody>
      </p:sp>
    </p:spTree>
    <p:extLst>
      <p:ext uri="{BB962C8B-B14F-4D97-AF65-F5344CB8AC3E}">
        <p14:creationId xmlns:p14="http://schemas.microsoft.com/office/powerpoint/2010/main" val="124047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students</a:t>
            </a:r>
            <a:r>
              <a:rPr lang="en-US" baseline="0" dirty="0" smtClean="0"/>
              <a:t> do not ask the same question. Best to keep a list.)</a:t>
            </a:r>
          </a:p>
          <a:p>
            <a:r>
              <a:rPr lang="en-US" baseline="0" dirty="0" smtClean="0"/>
              <a:t>For open inquiry, skip this slide!</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47</a:t>
            </a:fld>
            <a:endParaRPr lang="en-US"/>
          </a:p>
        </p:txBody>
      </p:sp>
    </p:spTree>
    <p:extLst>
      <p:ext uri="{BB962C8B-B14F-4D97-AF65-F5344CB8AC3E}">
        <p14:creationId xmlns:p14="http://schemas.microsoft.com/office/powerpoint/2010/main" val="412860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If</a:t>
            </a:r>
            <a:r>
              <a:rPr lang="en-US" baseline="0" dirty="0" smtClean="0"/>
              <a:t> students are struggling with creating a scatter plot you can go to slide 28 and explain it or digitally provide them with slides 28 - 36</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48</a:t>
            </a:fld>
            <a:endParaRPr lang="en-US"/>
          </a:p>
        </p:txBody>
      </p:sp>
    </p:spTree>
    <p:extLst>
      <p:ext uri="{BB962C8B-B14F-4D97-AF65-F5344CB8AC3E}">
        <p14:creationId xmlns:p14="http://schemas.microsoft.com/office/powerpoint/2010/main" val="85347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https://svs.gsfc.nasa.gov/cgi-bin/details.cgi?aid=11719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4</a:t>
            </a:fld>
            <a:endParaRPr lang="en-US"/>
          </a:p>
        </p:txBody>
      </p:sp>
    </p:spTree>
    <p:extLst>
      <p:ext uri="{BB962C8B-B14F-4D97-AF65-F5344CB8AC3E}">
        <p14:creationId xmlns:p14="http://schemas.microsoft.com/office/powerpoint/2010/main" val="45318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Make sure to review https://en.wikipedia.org/wiki/Carbon_cycle or your textbook for basic info on the carbon cycle. </a:t>
            </a:r>
          </a:p>
          <a:p>
            <a:r>
              <a:rPr lang="en-US" baseline="0" dirty="0" smtClean="0"/>
              <a:t>Main reservoirs:</a:t>
            </a:r>
          </a:p>
          <a:p>
            <a:r>
              <a:rPr lang="en-US" baseline="0" dirty="0" smtClean="0"/>
              <a:t>	Atmosphere (gas, CO2 and others)</a:t>
            </a:r>
          </a:p>
          <a:p>
            <a:r>
              <a:rPr lang="en-US" baseline="0" dirty="0" smtClean="0"/>
              <a:t>	Terrestrial biosphere (organic carbon in living things)</a:t>
            </a:r>
          </a:p>
          <a:p>
            <a:r>
              <a:rPr lang="en-US" baseline="0" dirty="0" smtClean="0"/>
              <a:t>	Ocean (dissolved in water)</a:t>
            </a:r>
          </a:p>
          <a:p>
            <a:r>
              <a:rPr lang="en-US" baseline="0" dirty="0" smtClean="0"/>
              <a:t>	Earth’s interior (limestone, fossil fuels)</a:t>
            </a:r>
          </a:p>
        </p:txBody>
      </p:sp>
      <p:sp>
        <p:nvSpPr>
          <p:cNvPr id="4" name="Slide Number Placeholder 3"/>
          <p:cNvSpPr>
            <a:spLocks noGrp="1"/>
          </p:cNvSpPr>
          <p:nvPr>
            <p:ph type="sldNum" sz="quarter" idx="10"/>
          </p:nvPr>
        </p:nvSpPr>
        <p:spPr/>
        <p:txBody>
          <a:bodyPr/>
          <a:lstStyle/>
          <a:p>
            <a:fld id="{D02D4AC9-79D7-4CE9-A9C9-705AFE8E6D11}" type="slidenum">
              <a:rPr lang="en-US" smtClean="0"/>
              <a:t>6</a:t>
            </a:fld>
            <a:endParaRPr lang="en-US"/>
          </a:p>
        </p:txBody>
      </p:sp>
    </p:spTree>
    <p:extLst>
      <p:ext uri="{BB962C8B-B14F-4D97-AF65-F5344CB8AC3E}">
        <p14:creationId xmlns:p14="http://schemas.microsoft.com/office/powerpoint/2010/main" val="162779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7</a:t>
            </a:fld>
            <a:endParaRPr lang="en-US"/>
          </a:p>
        </p:txBody>
      </p:sp>
    </p:spTree>
    <p:extLst>
      <p:ext uri="{BB962C8B-B14F-4D97-AF65-F5344CB8AC3E}">
        <p14:creationId xmlns:p14="http://schemas.microsoft.com/office/powerpoint/2010/main" val="569568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https://forestgeo.si.edu/</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18</a:t>
            </a:fld>
            <a:endParaRPr lang="en-US"/>
          </a:p>
        </p:txBody>
      </p:sp>
    </p:spTree>
    <p:extLst>
      <p:ext uri="{BB962C8B-B14F-4D97-AF65-F5344CB8AC3E}">
        <p14:creationId xmlns:p14="http://schemas.microsoft.com/office/powerpoint/2010/main" val="199757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19</a:t>
            </a:fld>
            <a:endParaRPr lang="en-US"/>
          </a:p>
        </p:txBody>
      </p:sp>
    </p:spTree>
    <p:extLst>
      <p:ext uri="{BB962C8B-B14F-4D97-AF65-F5344CB8AC3E}">
        <p14:creationId xmlns:p14="http://schemas.microsoft.com/office/powerpoint/2010/main" val="413391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students some time to think, pair, share or work in small groups to write down notes (time them). Then call on students to contribute to give you some important points to write down. </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24</a:t>
            </a:fld>
            <a:endParaRPr lang="en-US"/>
          </a:p>
        </p:txBody>
      </p:sp>
    </p:spTree>
    <p:extLst>
      <p:ext uri="{BB962C8B-B14F-4D97-AF65-F5344CB8AC3E}">
        <p14:creationId xmlns:p14="http://schemas.microsoft.com/office/powerpoint/2010/main" val="1761822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hlinkClick r:id="rId3"/>
              </a:rPr>
              <a:t>https://github.com/forc-db/ForC/blob/master/educational%20resources/ForC_GPP_and_temperature.csv</a:t>
            </a:r>
            <a:r>
              <a:rPr lang="en-US" dirty="0" smtClean="0"/>
              <a:t>)</a:t>
            </a:r>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25</a:t>
            </a:fld>
            <a:endParaRPr lang="en-US"/>
          </a:p>
        </p:txBody>
      </p:sp>
    </p:spTree>
    <p:extLst>
      <p:ext uri="{BB962C8B-B14F-4D97-AF65-F5344CB8AC3E}">
        <p14:creationId xmlns:p14="http://schemas.microsoft.com/office/powerpoint/2010/main" val="3071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D4AC9-79D7-4CE9-A9C9-705AFE8E6D11}" type="slidenum">
              <a:rPr lang="en-US" smtClean="0"/>
              <a:t>31</a:t>
            </a:fld>
            <a:endParaRPr lang="en-US"/>
          </a:p>
        </p:txBody>
      </p:sp>
    </p:spTree>
    <p:extLst>
      <p:ext uri="{BB962C8B-B14F-4D97-AF65-F5344CB8AC3E}">
        <p14:creationId xmlns:p14="http://schemas.microsoft.com/office/powerpoint/2010/main" val="213885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09300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810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32846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2890C2-A226-4708-945E-99F157835B52}"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79387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2890C2-A226-4708-945E-99F157835B52}" type="datetimeFigureOut">
              <a:rPr lang="en-US" smtClean="0"/>
              <a:t>7/6/2020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60571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2890C2-A226-4708-945E-99F157835B52}"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33493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2890C2-A226-4708-945E-99F157835B52}" type="datetimeFigureOut">
              <a:rPr lang="en-US" smtClean="0"/>
              <a:t>7/6/2020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91922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2890C2-A226-4708-945E-99F157835B52}" type="datetimeFigureOut">
              <a:rPr lang="en-US" smtClean="0"/>
              <a:t>7/6/2020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289189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890C2-A226-4708-945E-99F157835B52}" type="datetimeFigureOut">
              <a:rPr lang="en-US" smtClean="0"/>
              <a:t>7/6/2020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1603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306052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2890C2-A226-4708-945E-99F157835B52}" type="datetimeFigureOut">
              <a:rPr lang="en-US" smtClean="0"/>
              <a:t>7/6/2020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FD0E38-36CA-474E-8BC8-112C17843136}" type="slidenum">
              <a:rPr lang="en-US" smtClean="0"/>
              <a:t>‹#›</a:t>
            </a:fld>
            <a:endParaRPr lang="en-US"/>
          </a:p>
        </p:txBody>
      </p:sp>
    </p:spTree>
    <p:extLst>
      <p:ext uri="{BB962C8B-B14F-4D97-AF65-F5344CB8AC3E}">
        <p14:creationId xmlns:p14="http://schemas.microsoft.com/office/powerpoint/2010/main" val="76956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890C2-A226-4708-945E-99F157835B52}" type="datetimeFigureOut">
              <a:rPr lang="en-US" smtClean="0"/>
              <a:t>7/6/2020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0E38-36CA-474E-8BC8-112C17843136}" type="slidenum">
              <a:rPr lang="en-US" smtClean="0"/>
              <a:t>‹#›</a:t>
            </a:fld>
            <a:endParaRPr lang="en-US"/>
          </a:p>
        </p:txBody>
      </p:sp>
    </p:spTree>
    <p:extLst>
      <p:ext uri="{BB962C8B-B14F-4D97-AF65-F5344CB8AC3E}">
        <p14:creationId xmlns:p14="http://schemas.microsoft.com/office/powerpoint/2010/main" val="3313139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orc-db/ForC/blob/master/educational%20resources/ForC_GPP_and_temperature.cs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vs.gsfc.nasa.gov/vis/a010000/a010600/a010630/index.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vs.gsfc.nasa.gov/cgi-bin/details.cgi?aid=1171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ForC</a:t>
            </a:r>
            <a:r>
              <a:rPr lang="en-US" dirty="0" smtClean="0"/>
              <a:t> PowerPoint</a:t>
            </a:r>
            <a:endParaRPr lang="en-US" dirty="0"/>
          </a:p>
        </p:txBody>
      </p:sp>
      <p:sp>
        <p:nvSpPr>
          <p:cNvPr id="3" name="Subtitle 2"/>
          <p:cNvSpPr>
            <a:spLocks noGrp="1"/>
          </p:cNvSpPr>
          <p:nvPr>
            <p:ph type="subTitle" idx="1"/>
          </p:nvPr>
        </p:nvSpPr>
        <p:spPr/>
        <p:txBody>
          <a:bodyPr/>
          <a:lstStyle/>
          <a:p>
            <a:r>
              <a:rPr lang="en-US" dirty="0" smtClean="0"/>
              <a:t>Classroom PPT and supplemental information for the </a:t>
            </a:r>
            <a:r>
              <a:rPr lang="en-US" dirty="0" err="1" smtClean="0"/>
              <a:t>ForC</a:t>
            </a:r>
            <a:r>
              <a:rPr lang="en-US" dirty="0" smtClean="0"/>
              <a:t> education modules</a:t>
            </a:r>
            <a:endParaRPr lang="en-US" dirty="0"/>
          </a:p>
        </p:txBody>
      </p:sp>
    </p:spTree>
    <p:extLst>
      <p:ext uri="{BB962C8B-B14F-4D97-AF65-F5344CB8AC3E}">
        <p14:creationId xmlns:p14="http://schemas.microsoft.com/office/powerpoint/2010/main" val="101629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973" y="-482139"/>
            <a:ext cx="9849888" cy="8442761"/>
          </a:xfrm>
          <a:prstGeom prst="rect">
            <a:avLst/>
          </a:prstGeom>
        </p:spPr>
      </p:pic>
    </p:spTree>
    <p:extLst>
      <p:ext uri="{BB962C8B-B14F-4D97-AF65-F5344CB8AC3E}">
        <p14:creationId xmlns:p14="http://schemas.microsoft.com/office/powerpoint/2010/main" val="4095259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4474" y="-498764"/>
            <a:ext cx="9824951" cy="8421387"/>
          </a:xfrm>
          <a:prstGeom prst="rect">
            <a:avLst/>
          </a:prstGeom>
        </p:spPr>
      </p:pic>
    </p:spTree>
    <p:extLst>
      <p:ext uri="{BB962C8B-B14F-4D97-AF65-F5344CB8AC3E}">
        <p14:creationId xmlns:p14="http://schemas.microsoft.com/office/powerpoint/2010/main" val="2430409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4351" y="-423948"/>
            <a:ext cx="9708573" cy="8321634"/>
          </a:xfrm>
          <a:prstGeom prst="rect">
            <a:avLst/>
          </a:prstGeom>
        </p:spPr>
      </p:pic>
    </p:spTree>
    <p:extLst>
      <p:ext uri="{BB962C8B-B14F-4D97-AF65-F5344CB8AC3E}">
        <p14:creationId xmlns:p14="http://schemas.microsoft.com/office/powerpoint/2010/main" val="2672765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722" y="-490451"/>
            <a:ext cx="9583882" cy="8214756"/>
          </a:xfrm>
          <a:prstGeom prst="rect">
            <a:avLst/>
          </a:prstGeom>
        </p:spPr>
      </p:pic>
    </p:spTree>
    <p:extLst>
      <p:ext uri="{BB962C8B-B14F-4D97-AF65-F5344CB8AC3E}">
        <p14:creationId xmlns:p14="http://schemas.microsoft.com/office/powerpoint/2010/main" val="3494942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48" y="-440574"/>
            <a:ext cx="9708573" cy="8321634"/>
          </a:xfrm>
          <a:prstGeom prst="rect">
            <a:avLst/>
          </a:prstGeom>
        </p:spPr>
      </p:pic>
    </p:spTree>
    <p:extLst>
      <p:ext uri="{BB962C8B-B14F-4D97-AF65-F5344CB8AC3E}">
        <p14:creationId xmlns:p14="http://schemas.microsoft.com/office/powerpoint/2010/main" val="3642761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038" y="-390698"/>
            <a:ext cx="9625446" cy="8250382"/>
          </a:xfrm>
          <a:prstGeom prst="rect">
            <a:avLst/>
          </a:prstGeom>
        </p:spPr>
      </p:pic>
    </p:spTree>
    <p:extLst>
      <p:ext uri="{BB962C8B-B14F-4D97-AF65-F5344CB8AC3E}">
        <p14:creationId xmlns:p14="http://schemas.microsoft.com/office/powerpoint/2010/main" val="1334570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980" y="-507077"/>
            <a:ext cx="9791700" cy="8392886"/>
          </a:xfrm>
          <a:prstGeom prst="rect">
            <a:avLst/>
          </a:prstGeom>
        </p:spPr>
      </p:pic>
    </p:spTree>
    <p:extLst>
      <p:ext uri="{BB962C8B-B14F-4D97-AF65-F5344CB8AC3E}">
        <p14:creationId xmlns:p14="http://schemas.microsoft.com/office/powerpoint/2010/main" val="2692149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ForC</a:t>
            </a:r>
            <a:r>
              <a:rPr lang="en-US" dirty="0" smtClean="0"/>
              <a:t>: The Forest Carbon database</a:t>
            </a:r>
            <a:endParaRPr lang="en-US" dirty="0"/>
          </a:p>
        </p:txBody>
      </p:sp>
      <p:sp>
        <p:nvSpPr>
          <p:cNvPr id="3" name="Content Placeholder 2"/>
          <p:cNvSpPr>
            <a:spLocks noGrp="1"/>
          </p:cNvSpPr>
          <p:nvPr>
            <p:ph idx="1"/>
          </p:nvPr>
        </p:nvSpPr>
        <p:spPr/>
        <p:txBody>
          <a:bodyPr/>
          <a:lstStyle/>
          <a:p>
            <a:r>
              <a:rPr lang="en-US" dirty="0" err="1" smtClean="0"/>
              <a:t>ForC</a:t>
            </a:r>
            <a:r>
              <a:rPr lang="en-US" dirty="0" smtClean="0"/>
              <a:t> is an open-access database containing over 17,367 records from 2,731 plots in 826 geographically distinct areas.</a:t>
            </a:r>
          </a:p>
          <a:p>
            <a:r>
              <a:rPr lang="en-US" dirty="0" smtClean="0"/>
              <a:t>All data in </a:t>
            </a:r>
            <a:r>
              <a:rPr lang="en-US" dirty="0" err="1"/>
              <a:t>F</a:t>
            </a:r>
            <a:r>
              <a:rPr lang="en-US" dirty="0" err="1" smtClean="0"/>
              <a:t>orC</a:t>
            </a:r>
            <a:r>
              <a:rPr lang="en-US" dirty="0" smtClean="0"/>
              <a:t> comes from published research by accredited scientists.</a:t>
            </a:r>
          </a:p>
          <a:p>
            <a:r>
              <a:rPr lang="en-US" dirty="0" smtClean="0"/>
              <a:t>This database covers all forested biogeographic and climate zones</a:t>
            </a:r>
          </a:p>
          <a:p>
            <a:r>
              <a:rPr lang="en-US" dirty="0" err="1" smtClean="0"/>
              <a:t>ForC</a:t>
            </a:r>
            <a:r>
              <a:rPr lang="en-US" dirty="0" smtClean="0"/>
              <a:t> can be used for ecological analysis of forest carbon cycling, evaluating models and remote sensing, and supporting international </a:t>
            </a:r>
            <a:r>
              <a:rPr lang="en-US" dirty="0" err="1" smtClean="0"/>
              <a:t>efforst</a:t>
            </a:r>
            <a:r>
              <a:rPr lang="en-US" dirty="0" smtClean="0"/>
              <a:t> to inventory forest carbon and greenhouse gas exchange.</a:t>
            </a:r>
            <a:endParaRPr lang="en-US" dirty="0"/>
          </a:p>
        </p:txBody>
      </p:sp>
    </p:spTree>
    <p:extLst>
      <p:ext uri="{BB962C8B-B14F-4D97-AF65-F5344CB8AC3E}">
        <p14:creationId xmlns:p14="http://schemas.microsoft.com/office/powerpoint/2010/main" val="3997477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orestGE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925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795462" y="3593514"/>
            <a:ext cx="8577262" cy="3031124"/>
          </a:xfrm>
          <a:prstGeom prst="rect">
            <a:avLst/>
          </a:prstGeom>
        </p:spPr>
      </p:pic>
      <p:sp>
        <p:nvSpPr>
          <p:cNvPr id="7" name="Content Placeholder 2"/>
          <p:cNvSpPr txBox="1">
            <a:spLocks/>
          </p:cNvSpPr>
          <p:nvPr/>
        </p:nvSpPr>
        <p:spPr>
          <a:xfrm>
            <a:off x="4867274" y="501650"/>
            <a:ext cx="6638925" cy="32204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Forest Global Earth Observatory (</a:t>
            </a:r>
            <a:r>
              <a:rPr lang="en-US" dirty="0" err="1"/>
              <a:t>ForestGEO</a:t>
            </a:r>
            <a:r>
              <a:rPr lang="en-US" dirty="0"/>
              <a:t>), previously known as Center for Tropical Forest Science (CTFS), is a global network of forest research sites and scientists dedicated to the study of tropical and temperate forest function and diversity</a:t>
            </a:r>
            <a:r>
              <a:rPr lang="en-US" dirty="0" smtClean="0"/>
              <a:t>.</a:t>
            </a:r>
          </a:p>
          <a:p>
            <a:r>
              <a:rPr lang="en-US" dirty="0"/>
              <a:t>The multi-institutional network comprises 66 forest research sites across the Americas, Africa, Asia, Europe, and </a:t>
            </a:r>
            <a:r>
              <a:rPr lang="en-US" dirty="0" smtClean="0"/>
              <a:t>Oceania</a:t>
            </a:r>
          </a:p>
          <a:p>
            <a:r>
              <a:rPr lang="en-US" dirty="0"/>
              <a:t> </a:t>
            </a:r>
            <a:r>
              <a:rPr lang="en-US" dirty="0" err="1"/>
              <a:t>ForestGEO</a:t>
            </a:r>
            <a:r>
              <a:rPr lang="en-US" dirty="0"/>
              <a:t> monitors the growth and survival of approximately 6 million trees and nearly 13,000 species that occur in the forest research sites. </a:t>
            </a:r>
          </a:p>
        </p:txBody>
      </p:sp>
      <p:sp>
        <p:nvSpPr>
          <p:cNvPr id="3" name="Content Placeholder 2"/>
          <p:cNvSpPr>
            <a:spLocks noGrp="1"/>
          </p:cNvSpPr>
          <p:nvPr>
            <p:ph idx="1"/>
          </p:nvPr>
        </p:nvSpPr>
        <p:spPr>
          <a:xfrm>
            <a:off x="1795462" y="3360151"/>
            <a:ext cx="2107406" cy="361950"/>
          </a:xfrm>
        </p:spPr>
        <p:txBody>
          <a:bodyPr>
            <a:normAutofit/>
          </a:bodyPr>
          <a:lstStyle/>
          <a:p>
            <a:pPr marL="0" indent="0">
              <a:buNone/>
            </a:pPr>
            <a:r>
              <a:rPr lang="en-US" sz="1200" dirty="0" smtClean="0"/>
              <a:t>A map of all </a:t>
            </a:r>
            <a:r>
              <a:rPr lang="en-US" sz="1200" dirty="0" err="1" smtClean="0"/>
              <a:t>ForestGEO</a:t>
            </a:r>
            <a:r>
              <a:rPr lang="en-US" sz="1200" dirty="0" smtClean="0"/>
              <a:t> sites</a:t>
            </a:r>
            <a:r>
              <a:rPr lang="en-US" sz="1200" dirty="0" smtClean="0">
                <a:sym typeface="Wingdings" panose="05000000000000000000" pitchFamily="2" charset="2"/>
              </a:rPr>
              <a:t> </a:t>
            </a:r>
            <a:endParaRPr lang="en-US" sz="1200" dirty="0"/>
          </a:p>
        </p:txBody>
      </p:sp>
    </p:spTree>
    <p:extLst>
      <p:ext uri="{BB962C8B-B14F-4D97-AF65-F5344CB8AC3E}">
        <p14:creationId xmlns:p14="http://schemas.microsoft.com/office/powerpoint/2010/main" val="1715903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ForC</a:t>
            </a:r>
            <a:r>
              <a:rPr lang="en-US" dirty="0" smtClean="0"/>
              <a:t> and </a:t>
            </a:r>
            <a:r>
              <a:rPr lang="en-US" dirty="0" err="1" smtClean="0"/>
              <a:t>ForestGEO</a:t>
            </a:r>
            <a:r>
              <a:rPr lang="en-US" dirty="0" smtClean="0"/>
              <a:t>: Researcher Spotlight</a:t>
            </a:r>
            <a:endParaRPr lang="en-US" dirty="0"/>
          </a:p>
        </p:txBody>
      </p:sp>
      <p:sp>
        <p:nvSpPr>
          <p:cNvPr id="3" name="Content Placeholder 2"/>
          <p:cNvSpPr>
            <a:spLocks noGrp="1"/>
          </p:cNvSpPr>
          <p:nvPr>
            <p:ph idx="1"/>
          </p:nvPr>
        </p:nvSpPr>
        <p:spPr>
          <a:xfrm>
            <a:off x="4642170" y="1343025"/>
            <a:ext cx="6816405" cy="5071960"/>
          </a:xfrm>
        </p:spPr>
        <p:txBody>
          <a:bodyPr>
            <a:normAutofit fontScale="85000" lnSpcReduction="10000"/>
          </a:bodyPr>
          <a:lstStyle/>
          <a:p>
            <a:r>
              <a:rPr lang="en-US" dirty="0"/>
              <a:t>Dr. </a:t>
            </a:r>
            <a:r>
              <a:rPr lang="en-US" dirty="0" smtClean="0"/>
              <a:t>Kristina Anderson-Teixeira focuses in </a:t>
            </a:r>
            <a:r>
              <a:rPr lang="en-US" dirty="0"/>
              <a:t>forest ecosystem ecology, global change ecology, and climate protection through forest conservation. </a:t>
            </a:r>
            <a:endParaRPr lang="en-US" dirty="0" smtClean="0"/>
          </a:p>
          <a:p>
            <a:r>
              <a:rPr lang="en-US" dirty="0" smtClean="0"/>
              <a:t>Her </a:t>
            </a:r>
            <a:r>
              <a:rPr lang="en-US" dirty="0"/>
              <a:t>approach combines data synthesis and analysis, quantitative ecology, and field research and focuses on understanding how climate — and climate change — shape ecosystems, and how ecosystems in turn regulate climate. </a:t>
            </a:r>
            <a:endParaRPr lang="en-US" dirty="0" smtClean="0"/>
          </a:p>
          <a:p>
            <a:r>
              <a:rPr lang="en-US" dirty="0" smtClean="0"/>
              <a:t>She leads </a:t>
            </a:r>
            <a:r>
              <a:rPr lang="en-US" dirty="0"/>
              <a:t>the Ecosystems &amp; Climate Research Initiative for the Center for Tropical Forest Science-Forest Global Earth Observatory (CTFS-</a:t>
            </a:r>
            <a:r>
              <a:rPr lang="en-US" dirty="0" err="1"/>
              <a:t>ForestGEO</a:t>
            </a:r>
            <a:r>
              <a:rPr lang="en-US" dirty="0" smtClean="0"/>
              <a:t>).</a:t>
            </a:r>
          </a:p>
          <a:p>
            <a:r>
              <a:rPr lang="en-US" dirty="0" smtClean="0"/>
              <a:t>Her research </a:t>
            </a:r>
            <a:r>
              <a:rPr lang="en-US" dirty="0"/>
              <a:t>themes include carbon cycling in forests worldwide, forest disturbance and recovery dynamics under a changing climate, and valuing forests for their climate regulation </a:t>
            </a:r>
            <a:r>
              <a:rPr lang="en-US" dirty="0" smtClean="0"/>
              <a:t>services.</a:t>
            </a:r>
            <a:endParaRPr lang="en-US" dirty="0"/>
          </a:p>
        </p:txBody>
      </p:sp>
      <p:pic>
        <p:nvPicPr>
          <p:cNvPr id="1028" name="Picture 4" descr="https://223b7d07-a-62cb3a1a-s-sites.googlegroups.com/site/forestecoclimlab/people/Krista.JPG?attachauth=ANoY7cqrtl84R2sn7YQvAd1BC9TZqdlWxWpXs6HSVEzAgTpnQWw8jRs5mXv4VZgMx--_wY5oc7Jlv19yv9hdCVQJkxAz1F7P-eIUoQFbpeOd4_l2-YtTCogJttz6kGZTKzQ-1GHx0HlrDeMxO7ARiQZHp92xB4gJaTET-DUws55tSTS9y5O1L53Us43lg1AQuMZfoDEfWQH76YyV31ziPLDGuBMloJJyC1CtHpPwwnRL8s7GRR_ptIw%3D&amp;attredirects=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14" y="1343025"/>
            <a:ext cx="3803970" cy="507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582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normAutofit lnSpcReduction="10000"/>
          </a:bodyPr>
          <a:lstStyle/>
          <a:p>
            <a:r>
              <a:rPr lang="en-US" dirty="0" smtClean="0"/>
              <a:t>Plant Productivity</a:t>
            </a:r>
            <a:r>
              <a:rPr lang="en-US" dirty="0"/>
              <a:t>	</a:t>
            </a:r>
            <a:r>
              <a:rPr lang="en-US" dirty="0" smtClean="0"/>
              <a:t>		---	slide 3</a:t>
            </a:r>
          </a:p>
          <a:p>
            <a:r>
              <a:rPr lang="en-US" dirty="0" smtClean="0"/>
              <a:t>Earth’s CO2				---	slide 4</a:t>
            </a:r>
          </a:p>
          <a:p>
            <a:r>
              <a:rPr lang="en-US" dirty="0" smtClean="0"/>
              <a:t>The Process of Science			---	slide 5</a:t>
            </a:r>
          </a:p>
          <a:p>
            <a:r>
              <a:rPr lang="en-US" dirty="0" smtClean="0"/>
              <a:t>The Carbon Cycle				---	slide 6</a:t>
            </a:r>
          </a:p>
          <a:p>
            <a:r>
              <a:rPr lang="en-US" dirty="0" err="1"/>
              <a:t>ForC</a:t>
            </a:r>
            <a:r>
              <a:rPr lang="en-US" dirty="0"/>
              <a:t> Introduction			---	slide 17</a:t>
            </a:r>
          </a:p>
          <a:p>
            <a:r>
              <a:rPr lang="en-US" dirty="0" err="1" smtClean="0"/>
              <a:t>ForestGEO</a:t>
            </a:r>
            <a:r>
              <a:rPr lang="en-US" dirty="0" smtClean="0"/>
              <a:t>					---	slide 18</a:t>
            </a:r>
          </a:p>
          <a:p>
            <a:r>
              <a:rPr lang="en-US" dirty="0" smtClean="0"/>
              <a:t>Structured Inquiry			---	slide 20</a:t>
            </a:r>
          </a:p>
          <a:p>
            <a:r>
              <a:rPr lang="en-US" dirty="0" smtClean="0"/>
              <a:t>Guided and Open Inquiry		---	slide </a:t>
            </a:r>
            <a:r>
              <a:rPr lang="en-US" dirty="0" smtClean="0"/>
              <a:t>41</a:t>
            </a:r>
            <a:endParaRPr lang="en-US" dirty="0" smtClean="0"/>
          </a:p>
          <a:p>
            <a:r>
              <a:rPr lang="en-US" dirty="0" smtClean="0"/>
              <a:t>Carbon Footprint				---	</a:t>
            </a:r>
            <a:r>
              <a:rPr lang="en-US" smtClean="0"/>
              <a:t>slide </a:t>
            </a:r>
            <a:r>
              <a:rPr lang="en-US" smtClean="0"/>
              <a:t>50</a:t>
            </a:r>
            <a:endParaRPr lang="en-US" dirty="0"/>
          </a:p>
        </p:txBody>
      </p:sp>
    </p:spTree>
    <p:extLst>
      <p:ext uri="{BB962C8B-B14F-4D97-AF65-F5344CB8AC3E}">
        <p14:creationId xmlns:p14="http://schemas.microsoft.com/office/powerpoint/2010/main" val="6760173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Inquiry</a:t>
            </a:r>
            <a:endParaRPr lang="en-US" dirty="0"/>
          </a:p>
        </p:txBody>
      </p:sp>
      <p:sp>
        <p:nvSpPr>
          <p:cNvPr id="3" name="Content Placeholder 2"/>
          <p:cNvSpPr>
            <a:spLocks noGrp="1"/>
          </p:cNvSpPr>
          <p:nvPr>
            <p:ph idx="1"/>
          </p:nvPr>
        </p:nvSpPr>
        <p:spPr/>
        <p:txBody>
          <a:bodyPr/>
          <a:lstStyle/>
          <a:p>
            <a:r>
              <a:rPr lang="en-US" dirty="0" smtClean="0"/>
              <a:t>Your goal for today is to use the </a:t>
            </a:r>
            <a:r>
              <a:rPr lang="en-US" dirty="0" err="1" smtClean="0"/>
              <a:t>ForC</a:t>
            </a:r>
            <a:r>
              <a:rPr lang="en-US" dirty="0" smtClean="0"/>
              <a:t> database to investigate the impacts of temperature on Gross Primary Productivity (GPP)</a:t>
            </a:r>
            <a:endParaRPr lang="en-US" dirty="0"/>
          </a:p>
        </p:txBody>
      </p:sp>
    </p:spTree>
    <p:extLst>
      <p:ext uri="{BB962C8B-B14F-4D97-AF65-F5344CB8AC3E}">
        <p14:creationId xmlns:p14="http://schemas.microsoft.com/office/powerpoint/2010/main" val="38339671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2955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87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393825"/>
            <a:ext cx="2552700" cy="2806700"/>
          </a:xfrm>
        </p:spPr>
        <p:txBody>
          <a:bodyPr>
            <a:normAutofit/>
          </a:bodyPr>
          <a:lstStyle/>
          <a:p>
            <a:r>
              <a:rPr lang="en-US" b="1" dirty="0" smtClean="0"/>
              <a:t>The Process of Science</a:t>
            </a:r>
            <a:endParaRPr lang="en-US" b="1" dirty="0"/>
          </a:p>
        </p:txBody>
      </p:sp>
      <p:graphicFrame>
        <p:nvGraphicFramePr>
          <p:cNvPr id="4" name="Content Placeholder 3"/>
          <p:cNvGraphicFramePr>
            <a:graphicFrameLocks noGrp="1"/>
          </p:cNvGraphicFramePr>
          <p:nvPr>
            <p:ph idx="1"/>
          </p:nvPr>
        </p:nvGraphicFramePr>
        <p:xfrm>
          <a:off x="4876800" y="1"/>
          <a:ext cx="719137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9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7F33F68-B056-46FD-9BED-44DEBA5D69E3}"/>
                                            </p:graphicEl>
                                          </p:spTgt>
                                        </p:tgtEl>
                                        <p:attrNameLst>
                                          <p:attrName>style.visibility</p:attrName>
                                        </p:attrNameLst>
                                      </p:cBhvr>
                                      <p:to>
                                        <p:strVal val="visible"/>
                                      </p:to>
                                    </p:set>
                                    <p:animEffect transition="in" filter="fade">
                                      <p:cBhvr>
                                        <p:cTn id="7" dur="500"/>
                                        <p:tgtEl>
                                          <p:spTgt spid="4">
                                            <p:graphicEl>
                                              <a:dgm id="{07F33F68-B056-46FD-9BED-44DEBA5D6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CF1DD40-2DA3-494B-9B3B-1BB0803BAD2B}"/>
                                            </p:graphicEl>
                                          </p:spTgt>
                                        </p:tgtEl>
                                        <p:attrNameLst>
                                          <p:attrName>style.visibility</p:attrName>
                                        </p:attrNameLst>
                                      </p:cBhvr>
                                      <p:to>
                                        <p:strVal val="visible"/>
                                      </p:to>
                                    </p:set>
                                    <p:animEffect transition="in" filter="fade">
                                      <p:cBhvr>
                                        <p:cTn id="12" dur="500"/>
                                        <p:tgtEl>
                                          <p:spTgt spid="4">
                                            <p:graphicEl>
                                              <a:dgm id="{7CF1DD40-2DA3-494B-9B3B-1BB0803BAD2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6D013F6F-4CD9-4482-80B0-C3DBCC48AF12}"/>
                                            </p:graphicEl>
                                          </p:spTgt>
                                        </p:tgtEl>
                                        <p:attrNameLst>
                                          <p:attrName>style.visibility</p:attrName>
                                        </p:attrNameLst>
                                      </p:cBhvr>
                                      <p:to>
                                        <p:strVal val="visible"/>
                                      </p:to>
                                    </p:set>
                                    <p:animEffect transition="in" filter="fade">
                                      <p:cBhvr>
                                        <p:cTn id="15" dur="500"/>
                                        <p:tgtEl>
                                          <p:spTgt spid="4">
                                            <p:graphicEl>
                                              <a:dgm id="{6D013F6F-4CD9-4482-80B0-C3DBCC48AF1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A8D428D-0C5F-405D-B174-5FE24914681E}"/>
                                            </p:graphicEl>
                                          </p:spTgt>
                                        </p:tgtEl>
                                        <p:attrNameLst>
                                          <p:attrName>style.visibility</p:attrName>
                                        </p:attrNameLst>
                                      </p:cBhvr>
                                      <p:to>
                                        <p:strVal val="visible"/>
                                      </p:to>
                                    </p:set>
                                    <p:animEffect transition="in" filter="fade">
                                      <p:cBhvr>
                                        <p:cTn id="20" dur="500"/>
                                        <p:tgtEl>
                                          <p:spTgt spid="4">
                                            <p:graphicEl>
                                              <a:dgm id="{9A8D428D-0C5F-405D-B174-5FE24914681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BCE46B23-B66A-4391-B925-BB6DC282A511}"/>
                                            </p:graphicEl>
                                          </p:spTgt>
                                        </p:tgtEl>
                                        <p:attrNameLst>
                                          <p:attrName>style.visibility</p:attrName>
                                        </p:attrNameLst>
                                      </p:cBhvr>
                                      <p:to>
                                        <p:strVal val="visible"/>
                                      </p:to>
                                    </p:set>
                                    <p:animEffect transition="in" filter="fade">
                                      <p:cBhvr>
                                        <p:cTn id="23" dur="500"/>
                                        <p:tgtEl>
                                          <p:spTgt spid="4">
                                            <p:graphicEl>
                                              <a:dgm id="{BCE46B23-B66A-4391-B925-BB6DC282A5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9572899-5325-4A09-BED1-A046B0041F36}"/>
                                            </p:graphicEl>
                                          </p:spTgt>
                                        </p:tgtEl>
                                        <p:attrNameLst>
                                          <p:attrName>style.visibility</p:attrName>
                                        </p:attrNameLst>
                                      </p:cBhvr>
                                      <p:to>
                                        <p:strVal val="visible"/>
                                      </p:to>
                                    </p:set>
                                    <p:animEffect transition="in" filter="fade">
                                      <p:cBhvr>
                                        <p:cTn id="28" dur="500"/>
                                        <p:tgtEl>
                                          <p:spTgt spid="4">
                                            <p:graphicEl>
                                              <a:dgm id="{09572899-5325-4A09-BED1-A046B0041F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847FA27-D4A6-4F3C-8B07-2799E121050D}"/>
                                            </p:graphicEl>
                                          </p:spTgt>
                                        </p:tgtEl>
                                        <p:attrNameLst>
                                          <p:attrName>style.visibility</p:attrName>
                                        </p:attrNameLst>
                                      </p:cBhvr>
                                      <p:to>
                                        <p:strVal val="visible"/>
                                      </p:to>
                                    </p:set>
                                    <p:animEffect transition="in" filter="fade">
                                      <p:cBhvr>
                                        <p:cTn id="31" dur="500"/>
                                        <p:tgtEl>
                                          <p:spTgt spid="4">
                                            <p:graphicEl>
                                              <a:dgm id="{B847FA27-D4A6-4F3C-8B07-2799E121050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55D8AA3-2D5B-4CFC-8626-A33921232A50}"/>
                                            </p:graphicEl>
                                          </p:spTgt>
                                        </p:tgtEl>
                                        <p:attrNameLst>
                                          <p:attrName>style.visibility</p:attrName>
                                        </p:attrNameLst>
                                      </p:cBhvr>
                                      <p:to>
                                        <p:strVal val="visible"/>
                                      </p:to>
                                    </p:set>
                                    <p:animEffect transition="in" filter="fade">
                                      <p:cBhvr>
                                        <p:cTn id="36" dur="500"/>
                                        <p:tgtEl>
                                          <p:spTgt spid="4">
                                            <p:graphicEl>
                                              <a:dgm id="{A55D8AA3-2D5B-4CFC-8626-A33921232A5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D6712598-927B-4DCA-8FD4-BF4DF597F03C}"/>
                                            </p:graphicEl>
                                          </p:spTgt>
                                        </p:tgtEl>
                                        <p:attrNameLst>
                                          <p:attrName>style.visibility</p:attrName>
                                        </p:attrNameLst>
                                      </p:cBhvr>
                                      <p:to>
                                        <p:strVal val="visible"/>
                                      </p:to>
                                    </p:set>
                                    <p:animEffect transition="in" filter="fade">
                                      <p:cBhvr>
                                        <p:cTn id="39" dur="500"/>
                                        <p:tgtEl>
                                          <p:spTgt spid="4">
                                            <p:graphicEl>
                                              <a:dgm id="{D6712598-927B-4DCA-8FD4-BF4DF597F03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FC64E05-7471-43E6-9AD7-8199D7507FDF}"/>
                                            </p:graphicEl>
                                          </p:spTgt>
                                        </p:tgtEl>
                                        <p:attrNameLst>
                                          <p:attrName>style.visibility</p:attrName>
                                        </p:attrNameLst>
                                      </p:cBhvr>
                                      <p:to>
                                        <p:strVal val="visible"/>
                                      </p:to>
                                    </p:set>
                                    <p:animEffect transition="in" filter="fade">
                                      <p:cBhvr>
                                        <p:cTn id="44" dur="500"/>
                                        <p:tgtEl>
                                          <p:spTgt spid="4">
                                            <p:graphicEl>
                                              <a:dgm id="{EFC64E05-7471-43E6-9AD7-8199D7507FD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0E49C871-7A31-4068-B7A9-1BEF4EF70A01}"/>
                                            </p:graphicEl>
                                          </p:spTgt>
                                        </p:tgtEl>
                                        <p:attrNameLst>
                                          <p:attrName>style.visibility</p:attrName>
                                        </p:attrNameLst>
                                      </p:cBhvr>
                                      <p:to>
                                        <p:strVal val="visible"/>
                                      </p:to>
                                    </p:set>
                                    <p:animEffect transition="in" filter="fade">
                                      <p:cBhvr>
                                        <p:cTn id="47" dur="500"/>
                                        <p:tgtEl>
                                          <p:spTgt spid="4">
                                            <p:graphicEl>
                                              <a:dgm id="{0E49C871-7A31-4068-B7A9-1BEF4EF70A0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200ADE3-8D13-45C5-8BC5-8E6BC2FC5206}"/>
                                            </p:graphicEl>
                                          </p:spTgt>
                                        </p:tgtEl>
                                        <p:attrNameLst>
                                          <p:attrName>style.visibility</p:attrName>
                                        </p:attrNameLst>
                                      </p:cBhvr>
                                      <p:to>
                                        <p:strVal val="visible"/>
                                      </p:to>
                                    </p:set>
                                    <p:animEffect transition="in" filter="fade">
                                      <p:cBhvr>
                                        <p:cTn id="52" dur="500"/>
                                        <p:tgtEl>
                                          <p:spTgt spid="4">
                                            <p:graphicEl>
                                              <a:dgm id="{5200ADE3-8D13-45C5-8BC5-8E6BC2FC520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C4320343-15B7-467C-B63B-5477302DC68F}"/>
                                            </p:graphicEl>
                                          </p:spTgt>
                                        </p:tgtEl>
                                        <p:attrNameLst>
                                          <p:attrName>style.visibility</p:attrName>
                                        </p:attrNameLst>
                                      </p:cBhvr>
                                      <p:to>
                                        <p:strVal val="visible"/>
                                      </p:to>
                                    </p:set>
                                    <p:animEffect transition="in" filter="fade">
                                      <p:cBhvr>
                                        <p:cTn id="55" dur="500"/>
                                        <p:tgtEl>
                                          <p:spTgt spid="4">
                                            <p:graphicEl>
                                              <a:dgm id="{C4320343-15B7-467C-B63B-5477302DC68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D6761F68-77D9-410A-949A-0FC8C69FBB9B}"/>
                                            </p:graphicEl>
                                          </p:spTgt>
                                        </p:tgtEl>
                                        <p:attrNameLst>
                                          <p:attrName>style.visibility</p:attrName>
                                        </p:attrNameLst>
                                      </p:cBhvr>
                                      <p:to>
                                        <p:strVal val="visible"/>
                                      </p:to>
                                    </p:set>
                                    <p:animEffect transition="in" filter="fade">
                                      <p:cBhvr>
                                        <p:cTn id="60" dur="500"/>
                                        <p:tgtEl>
                                          <p:spTgt spid="4">
                                            <p:graphicEl>
                                              <a:dgm id="{D6761F68-77D9-410A-949A-0FC8C69FBB9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6EC36E47-4B68-40EC-9A24-578ED8EDACF6}"/>
                                            </p:graphicEl>
                                          </p:spTgt>
                                        </p:tgtEl>
                                        <p:attrNameLst>
                                          <p:attrName>style.visibility</p:attrName>
                                        </p:attrNameLst>
                                      </p:cBhvr>
                                      <p:to>
                                        <p:strVal val="visible"/>
                                      </p:to>
                                    </p:set>
                                    <p:animEffect transition="in" filter="fade">
                                      <p:cBhvr>
                                        <p:cTn id="63" dur="500"/>
                                        <p:tgtEl>
                                          <p:spTgt spid="4">
                                            <p:graphicEl>
                                              <a:dgm id="{6EC36E47-4B68-40EC-9A24-578ED8EDACF6}"/>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C9334076-5DDE-4AC0-8D22-587AFA34D145}"/>
                                            </p:graphicEl>
                                          </p:spTgt>
                                        </p:tgtEl>
                                        <p:attrNameLst>
                                          <p:attrName>style.visibility</p:attrName>
                                        </p:attrNameLst>
                                      </p:cBhvr>
                                      <p:to>
                                        <p:strVal val="visible"/>
                                      </p:to>
                                    </p:set>
                                    <p:animEffect transition="in" filter="fade">
                                      <p:cBhvr>
                                        <p:cTn id="66" dur="500"/>
                                        <p:tgtEl>
                                          <p:spTgt spid="4">
                                            <p:graphicEl>
                                              <a:dgm id="{C9334076-5DDE-4AC0-8D22-587AFA34D1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70461" y="0"/>
            <a:ext cx="8945881" cy="6858000"/>
          </a:xfrm>
          <a:prstGeom prst="rect">
            <a:avLst/>
          </a:prstGeom>
        </p:spPr>
      </p:pic>
    </p:spTree>
    <p:extLst>
      <p:ext uri="{BB962C8B-B14F-4D97-AF65-F5344CB8AC3E}">
        <p14:creationId xmlns:p14="http://schemas.microsoft.com/office/powerpoint/2010/main" val="2910215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Review</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47445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Download the </a:t>
            </a:r>
            <a:r>
              <a:rPr lang="en-US" sz="2400" dirty="0" smtClean="0"/>
              <a:t>Dataset: </a:t>
            </a:r>
            <a:br>
              <a:rPr lang="en-US" sz="2400" dirty="0" smtClean="0"/>
            </a:br>
            <a:r>
              <a:rPr lang="en-US" sz="2400" dirty="0" smtClean="0">
                <a:hlinkClick r:id="rId3"/>
              </a:rPr>
              <a:t>https</a:t>
            </a:r>
            <a:r>
              <a:rPr lang="en-US" sz="2400" dirty="0">
                <a:hlinkClick r:id="rId3"/>
              </a:rPr>
              <a:t>://</a:t>
            </a:r>
            <a:r>
              <a:rPr lang="en-US" sz="2400" dirty="0" smtClean="0">
                <a:hlinkClick r:id="rId3"/>
              </a:rPr>
              <a:t>github.com/forc-db/ForC/blob/master/educational%20resources/ForC_GPP_and_temperature.csv</a:t>
            </a:r>
            <a:endParaRPr lang="en-US" sz="2400" dirty="0"/>
          </a:p>
        </p:txBody>
      </p:sp>
      <p:pic>
        <p:nvPicPr>
          <p:cNvPr id="4" name="Picture 3"/>
          <p:cNvPicPr>
            <a:picLocks noChangeAspect="1"/>
          </p:cNvPicPr>
          <p:nvPr/>
        </p:nvPicPr>
        <p:blipFill>
          <a:blip r:embed="rId4"/>
          <a:stretch>
            <a:fillRect/>
          </a:stretch>
        </p:blipFill>
        <p:spPr>
          <a:xfrm>
            <a:off x="838200" y="1529556"/>
            <a:ext cx="10020300" cy="3838575"/>
          </a:xfrm>
          <a:prstGeom prst="rect">
            <a:avLst/>
          </a:prstGeom>
        </p:spPr>
      </p:pic>
      <p:sp>
        <p:nvSpPr>
          <p:cNvPr id="5" name="Content Placeholder 2"/>
          <p:cNvSpPr>
            <a:spLocks noGrp="1"/>
          </p:cNvSpPr>
          <p:nvPr>
            <p:ph idx="1"/>
          </p:nvPr>
        </p:nvSpPr>
        <p:spPr>
          <a:xfrm>
            <a:off x="838200" y="5466555"/>
            <a:ext cx="10515600" cy="1128713"/>
          </a:xfrm>
        </p:spPr>
        <p:txBody>
          <a:bodyPr/>
          <a:lstStyle/>
          <a:p>
            <a:r>
              <a:rPr lang="en-US" dirty="0" smtClean="0"/>
              <a:t>NOTE! Since </a:t>
            </a:r>
            <a:r>
              <a:rPr lang="en-US" dirty="0" err="1" smtClean="0"/>
              <a:t>ForC</a:t>
            </a:r>
            <a:r>
              <a:rPr lang="en-US" dirty="0" smtClean="0"/>
              <a:t> is often updated with new data your data might look different than the PPT, but your final graph should look </a:t>
            </a:r>
            <a:r>
              <a:rPr lang="en-US" b="1" dirty="0" smtClean="0"/>
              <a:t>similar</a:t>
            </a:r>
            <a:endParaRPr lang="en-US" b="1" dirty="0"/>
          </a:p>
        </p:txBody>
      </p:sp>
    </p:spTree>
    <p:extLst>
      <p:ext uri="{BB962C8B-B14F-4D97-AF65-F5344CB8AC3E}">
        <p14:creationId xmlns:p14="http://schemas.microsoft.com/office/powerpoint/2010/main" val="3933780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50"/>
            <a:ext cx="10515600" cy="1325563"/>
          </a:xfrm>
        </p:spPr>
        <p:txBody>
          <a:bodyPr/>
          <a:lstStyle/>
          <a:p>
            <a:r>
              <a:rPr lang="en-US" dirty="0" smtClean="0"/>
              <a:t>Import the data into Excel </a:t>
            </a:r>
            <a:endParaRPr lang="en-US" dirty="0"/>
          </a:p>
        </p:txBody>
      </p:sp>
      <p:sp>
        <p:nvSpPr>
          <p:cNvPr id="3" name="Content Placeholder 2"/>
          <p:cNvSpPr>
            <a:spLocks noGrp="1"/>
          </p:cNvSpPr>
          <p:nvPr>
            <p:ph idx="1"/>
          </p:nvPr>
        </p:nvSpPr>
        <p:spPr>
          <a:xfrm>
            <a:off x="985684" y="1182034"/>
            <a:ext cx="10515600" cy="1994207"/>
          </a:xfrm>
        </p:spPr>
        <p:txBody>
          <a:bodyPr/>
          <a:lstStyle/>
          <a:p>
            <a:r>
              <a:rPr lang="en-US" dirty="0" smtClean="0"/>
              <a:t>Your data will automatically be saved as a text document</a:t>
            </a:r>
          </a:p>
          <a:p>
            <a:r>
              <a:rPr lang="en-US" dirty="0" smtClean="0"/>
              <a:t>Load Excel and create a blank workbook</a:t>
            </a:r>
          </a:p>
          <a:p>
            <a:r>
              <a:rPr lang="en-US" dirty="0" smtClean="0"/>
              <a:t>Click File and Open, find the downloaded text file (</a:t>
            </a:r>
            <a:r>
              <a:rPr lang="en-US" dirty="0" err="1" smtClean="0"/>
              <a:t>ForC_GPP_and_temperature</a:t>
            </a:r>
            <a:r>
              <a:rPr lang="en-US" dirty="0" smtClean="0"/>
              <a:t>), and click it</a:t>
            </a:r>
            <a:endParaRPr lang="en-US" dirty="0"/>
          </a:p>
        </p:txBody>
      </p:sp>
      <p:pic>
        <p:nvPicPr>
          <p:cNvPr id="5" name="Picture 4"/>
          <p:cNvPicPr>
            <a:picLocks noChangeAspect="1"/>
          </p:cNvPicPr>
          <p:nvPr/>
        </p:nvPicPr>
        <p:blipFill>
          <a:blip r:embed="rId2"/>
          <a:stretch>
            <a:fillRect/>
          </a:stretch>
        </p:blipFill>
        <p:spPr>
          <a:xfrm>
            <a:off x="0" y="3497023"/>
            <a:ext cx="12192000" cy="3360977"/>
          </a:xfrm>
          <a:prstGeom prst="rect">
            <a:avLst/>
          </a:prstGeom>
        </p:spPr>
      </p:pic>
    </p:spTree>
    <p:extLst>
      <p:ext uri="{BB962C8B-B14F-4D97-AF65-F5344CB8AC3E}">
        <p14:creationId xmlns:p14="http://schemas.microsoft.com/office/powerpoint/2010/main" val="160241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 out the Text Import Wizard</a:t>
            </a:r>
            <a:endParaRPr lang="en-US" dirty="0"/>
          </a:p>
        </p:txBody>
      </p:sp>
      <p:sp>
        <p:nvSpPr>
          <p:cNvPr id="3" name="Content Placeholder 2"/>
          <p:cNvSpPr>
            <a:spLocks noGrp="1"/>
          </p:cNvSpPr>
          <p:nvPr>
            <p:ph idx="1"/>
          </p:nvPr>
        </p:nvSpPr>
        <p:spPr>
          <a:xfrm>
            <a:off x="838200" y="1825625"/>
            <a:ext cx="3733800" cy="3911498"/>
          </a:xfrm>
        </p:spPr>
        <p:txBody>
          <a:bodyPr>
            <a:normAutofit/>
          </a:bodyPr>
          <a:lstStyle/>
          <a:p>
            <a:r>
              <a:rPr lang="en-US" dirty="0" smtClean="0"/>
              <a:t>On step 1 of 3 , make sure </a:t>
            </a:r>
            <a:r>
              <a:rPr lang="en-US" dirty="0" err="1" smtClean="0"/>
              <a:t>Deliminated</a:t>
            </a:r>
            <a:r>
              <a:rPr lang="en-US" dirty="0" smtClean="0"/>
              <a:t> and My data has headers are both selected</a:t>
            </a:r>
          </a:p>
          <a:p>
            <a:r>
              <a:rPr lang="en-US" dirty="0" smtClean="0"/>
              <a:t>Then click Next &gt;</a:t>
            </a:r>
            <a:endParaRPr lang="en-US" dirty="0"/>
          </a:p>
        </p:txBody>
      </p:sp>
      <p:pic>
        <p:nvPicPr>
          <p:cNvPr id="4" name="Picture 3"/>
          <p:cNvPicPr>
            <a:picLocks noChangeAspect="1"/>
          </p:cNvPicPr>
          <p:nvPr/>
        </p:nvPicPr>
        <p:blipFill>
          <a:blip r:embed="rId2"/>
          <a:stretch>
            <a:fillRect/>
          </a:stretch>
        </p:blipFill>
        <p:spPr>
          <a:xfrm>
            <a:off x="5107857" y="1548222"/>
            <a:ext cx="6931971" cy="5177042"/>
          </a:xfrm>
          <a:prstGeom prst="rect">
            <a:avLst/>
          </a:prstGeom>
        </p:spPr>
      </p:pic>
    </p:spTree>
    <p:extLst>
      <p:ext uri="{BB962C8B-B14F-4D97-AF65-F5344CB8AC3E}">
        <p14:creationId xmlns:p14="http://schemas.microsoft.com/office/powerpoint/2010/main" val="2945165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 out the Text Import Wizard</a:t>
            </a:r>
          </a:p>
        </p:txBody>
      </p:sp>
      <p:sp>
        <p:nvSpPr>
          <p:cNvPr id="3" name="Content Placeholder 2"/>
          <p:cNvSpPr>
            <a:spLocks noGrp="1"/>
          </p:cNvSpPr>
          <p:nvPr>
            <p:ph idx="1"/>
          </p:nvPr>
        </p:nvSpPr>
        <p:spPr>
          <a:xfrm>
            <a:off x="720213" y="1810877"/>
            <a:ext cx="3645310" cy="4351338"/>
          </a:xfrm>
        </p:spPr>
        <p:txBody>
          <a:bodyPr/>
          <a:lstStyle/>
          <a:p>
            <a:r>
              <a:rPr lang="en-US" dirty="0" smtClean="0"/>
              <a:t>On step 2 of 3 click Comma and then Finish</a:t>
            </a:r>
            <a:endParaRPr lang="en-US" dirty="0"/>
          </a:p>
        </p:txBody>
      </p:sp>
      <p:pic>
        <p:nvPicPr>
          <p:cNvPr id="4" name="Picture 3"/>
          <p:cNvPicPr>
            <a:picLocks noChangeAspect="1"/>
          </p:cNvPicPr>
          <p:nvPr/>
        </p:nvPicPr>
        <p:blipFill>
          <a:blip r:embed="rId2"/>
          <a:stretch>
            <a:fillRect/>
          </a:stretch>
        </p:blipFill>
        <p:spPr>
          <a:xfrm>
            <a:off x="4761127" y="1690688"/>
            <a:ext cx="6592673" cy="5115385"/>
          </a:xfrm>
          <a:prstGeom prst="rect">
            <a:avLst/>
          </a:prstGeom>
        </p:spPr>
      </p:pic>
    </p:spTree>
    <p:extLst>
      <p:ext uri="{BB962C8B-B14F-4D97-AF65-F5344CB8AC3E}">
        <p14:creationId xmlns:p14="http://schemas.microsoft.com/office/powerpoint/2010/main" val="2314461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925" y="0"/>
            <a:ext cx="10515600" cy="1325563"/>
          </a:xfrm>
        </p:spPr>
        <p:txBody>
          <a:bodyPr/>
          <a:lstStyle/>
          <a:p>
            <a:r>
              <a:rPr lang="en-US" dirty="0" smtClean="0"/>
              <a:t>Create Filters</a:t>
            </a:r>
            <a:endParaRPr lang="en-US" dirty="0"/>
          </a:p>
        </p:txBody>
      </p:sp>
      <p:pic>
        <p:nvPicPr>
          <p:cNvPr id="4" name="Picture 3"/>
          <p:cNvPicPr>
            <a:picLocks noChangeAspect="1"/>
          </p:cNvPicPr>
          <p:nvPr/>
        </p:nvPicPr>
        <p:blipFill>
          <a:blip r:embed="rId2"/>
          <a:stretch>
            <a:fillRect/>
          </a:stretch>
        </p:blipFill>
        <p:spPr>
          <a:xfrm>
            <a:off x="825445" y="1409700"/>
            <a:ext cx="10712560" cy="5309630"/>
          </a:xfrm>
          <a:prstGeom prst="rect">
            <a:avLst/>
          </a:prstGeom>
        </p:spPr>
      </p:pic>
    </p:spTree>
    <p:extLst>
      <p:ext uri="{BB962C8B-B14F-4D97-AF65-F5344CB8AC3E}">
        <p14:creationId xmlns:p14="http://schemas.microsoft.com/office/powerpoint/2010/main" val="3625126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Plant Productivity in a Warming World</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Before the video even begins write some predictions on what impacts a warming world might have on plant production</a:t>
            </a:r>
          </a:p>
          <a:p>
            <a:pPr marL="514350" indent="-514350">
              <a:buFont typeface="+mj-lt"/>
              <a:buAutoNum type="arabicPeriod"/>
            </a:pPr>
            <a:r>
              <a:rPr lang="en-US" dirty="0" smtClean="0"/>
              <a:t>When did instrumental measurements begin? </a:t>
            </a:r>
            <a:endParaRPr lang="en-US" dirty="0"/>
          </a:p>
          <a:p>
            <a:pPr marL="514350" indent="-514350">
              <a:buFont typeface="+mj-lt"/>
              <a:buAutoNum type="arabicPeriod"/>
            </a:pPr>
            <a:r>
              <a:rPr lang="en-US" dirty="0" smtClean="0"/>
              <a:t>What happens to plant growth as temperatures begin to rise?</a:t>
            </a:r>
            <a:endParaRPr lang="en-US" dirty="0"/>
          </a:p>
          <a:p>
            <a:pPr marL="514350" indent="-514350">
              <a:buFont typeface="+mj-lt"/>
              <a:buAutoNum type="arabicPeriod"/>
            </a:pPr>
            <a:r>
              <a:rPr lang="en-US" dirty="0" smtClean="0"/>
              <a:t>What is primary plant production?</a:t>
            </a:r>
          </a:p>
          <a:p>
            <a:pPr marL="514350" indent="-514350">
              <a:buFont typeface="+mj-lt"/>
              <a:buAutoNum type="arabicPeriod"/>
            </a:pPr>
            <a:r>
              <a:rPr lang="en-US" dirty="0" smtClean="0"/>
              <a:t>Where in the world was there a net increase in primary production? A net decrease? </a:t>
            </a:r>
            <a:endParaRPr lang="en-US" dirty="0"/>
          </a:p>
          <a:p>
            <a:pPr marL="514350" indent="-514350">
              <a:buFont typeface="+mj-lt"/>
              <a:buAutoNum type="arabicPeriod"/>
            </a:pPr>
            <a:r>
              <a:rPr lang="en-US" dirty="0" smtClean="0"/>
              <a:t>What is happening to the plant primary production globally? Why? </a:t>
            </a:r>
            <a:endParaRPr lang="en-US" dirty="0"/>
          </a:p>
        </p:txBody>
      </p:sp>
    </p:spTree>
    <p:extLst>
      <p:ext uri="{BB962C8B-B14F-4D97-AF65-F5344CB8AC3E}">
        <p14:creationId xmlns:p14="http://schemas.microsoft.com/office/powerpoint/2010/main" val="606307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the columns</a:t>
            </a:r>
            <a:endParaRPr lang="en-US" dirty="0"/>
          </a:p>
        </p:txBody>
      </p:sp>
      <p:pic>
        <p:nvPicPr>
          <p:cNvPr id="4" name="Picture 3"/>
          <p:cNvPicPr>
            <a:picLocks noChangeAspect="1"/>
          </p:cNvPicPr>
          <p:nvPr/>
        </p:nvPicPr>
        <p:blipFill>
          <a:blip r:embed="rId2"/>
          <a:stretch>
            <a:fillRect/>
          </a:stretch>
        </p:blipFill>
        <p:spPr>
          <a:xfrm>
            <a:off x="1113866" y="1690688"/>
            <a:ext cx="2991409" cy="4895850"/>
          </a:xfrm>
          <a:prstGeom prst="rect">
            <a:avLst/>
          </a:prstGeom>
        </p:spPr>
      </p:pic>
      <p:sp>
        <p:nvSpPr>
          <p:cNvPr id="5" name="Content Placeholder 2"/>
          <p:cNvSpPr>
            <a:spLocks noGrp="1"/>
          </p:cNvSpPr>
          <p:nvPr>
            <p:ph idx="1"/>
          </p:nvPr>
        </p:nvSpPr>
        <p:spPr>
          <a:xfrm>
            <a:off x="4648199" y="1825625"/>
            <a:ext cx="7362825" cy="4351338"/>
          </a:xfrm>
        </p:spPr>
        <p:txBody>
          <a:bodyPr/>
          <a:lstStyle/>
          <a:p>
            <a:r>
              <a:rPr lang="en-US" dirty="0" smtClean="0"/>
              <a:t>Search each column for any “NA” , “NAN” or similar values that indicate missing data.</a:t>
            </a:r>
          </a:p>
          <a:p>
            <a:r>
              <a:rPr lang="en-US" dirty="0" smtClean="0"/>
              <a:t>Click the down arrow tap to open the drop box and then just click off the check mark in the appropriate box to remove the values.</a:t>
            </a:r>
            <a:endParaRPr lang="en-US" dirty="0"/>
          </a:p>
        </p:txBody>
      </p:sp>
    </p:spTree>
    <p:extLst>
      <p:ext uri="{BB962C8B-B14F-4D97-AF65-F5344CB8AC3E}">
        <p14:creationId xmlns:p14="http://schemas.microsoft.com/office/powerpoint/2010/main" val="2159953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Click the Insert tab</a:t>
            </a:r>
          </a:p>
          <a:p>
            <a:r>
              <a:rPr lang="en-US" dirty="0" smtClean="0"/>
              <a:t>Then click Scatter and the first option</a:t>
            </a:r>
          </a:p>
          <a:p>
            <a:r>
              <a:rPr lang="en-US" dirty="0" smtClean="0"/>
              <a:t>A black box should appear</a:t>
            </a:r>
            <a:endParaRPr lang="en-US" dirty="0"/>
          </a:p>
        </p:txBody>
      </p:sp>
      <p:pic>
        <p:nvPicPr>
          <p:cNvPr id="7" name="Picture 6"/>
          <p:cNvPicPr>
            <a:picLocks noChangeAspect="1"/>
          </p:cNvPicPr>
          <p:nvPr/>
        </p:nvPicPr>
        <p:blipFill>
          <a:blip r:embed="rId3"/>
          <a:stretch>
            <a:fillRect/>
          </a:stretch>
        </p:blipFill>
        <p:spPr>
          <a:xfrm>
            <a:off x="0" y="0"/>
            <a:ext cx="9248775" cy="6858000"/>
          </a:xfrm>
          <a:prstGeom prst="rect">
            <a:avLst/>
          </a:prstGeom>
        </p:spPr>
      </p:pic>
    </p:spTree>
    <p:extLst>
      <p:ext uri="{BB962C8B-B14F-4D97-AF65-F5344CB8AC3E}">
        <p14:creationId xmlns:p14="http://schemas.microsoft.com/office/powerpoint/2010/main" val="305601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Next click the “select data” tab</a:t>
            </a:r>
            <a:endParaRPr lang="en-US" dirty="0"/>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
        <p:nvSpPr>
          <p:cNvPr id="6" name="Oval 5"/>
          <p:cNvSpPr/>
          <p:nvPr/>
        </p:nvSpPr>
        <p:spPr>
          <a:xfrm>
            <a:off x="8601075" y="191293"/>
            <a:ext cx="76200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643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Click the “add” tab</a:t>
            </a:r>
            <a:endParaRPr lang="en-US" dirty="0"/>
          </a:p>
        </p:txBody>
      </p:sp>
      <p:pic>
        <p:nvPicPr>
          <p:cNvPr id="5" name="Picture 4"/>
          <p:cNvPicPr>
            <a:picLocks noChangeAspect="1"/>
          </p:cNvPicPr>
          <p:nvPr/>
        </p:nvPicPr>
        <p:blipFill>
          <a:blip r:embed="rId2"/>
          <a:stretch>
            <a:fillRect/>
          </a:stretch>
        </p:blipFill>
        <p:spPr>
          <a:xfrm>
            <a:off x="1" y="0"/>
            <a:ext cx="9144000" cy="6858000"/>
          </a:xfrm>
          <a:prstGeom prst="rect">
            <a:avLst/>
          </a:prstGeom>
        </p:spPr>
      </p:pic>
      <p:sp>
        <p:nvSpPr>
          <p:cNvPr id="8" name="Oval 7"/>
          <p:cNvSpPr/>
          <p:nvPr/>
        </p:nvSpPr>
        <p:spPr>
          <a:xfrm>
            <a:off x="3810001" y="2905918"/>
            <a:ext cx="76200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494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Name the series GPP</a:t>
            </a:r>
          </a:p>
          <a:p>
            <a:r>
              <a:rPr lang="en-US" dirty="0" smtClean="0"/>
              <a:t>Delete the series Y values if there is anything there (do not hit enter yet)</a:t>
            </a:r>
            <a:endParaRPr lang="en-US" dirty="0"/>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695802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lnSpcReduction="10000"/>
          </a:bodyPr>
          <a:lstStyle/>
          <a:p>
            <a:r>
              <a:rPr lang="en-US" dirty="0" smtClean="0"/>
              <a:t>Click the first value under GPP and scroll down to select all values in the column.</a:t>
            </a:r>
          </a:p>
          <a:p>
            <a:r>
              <a:rPr lang="en-US" dirty="0" smtClean="0"/>
              <a:t>Next click the blank by the X value series</a:t>
            </a:r>
          </a:p>
        </p:txBody>
      </p:sp>
      <p:pic>
        <p:nvPicPr>
          <p:cNvPr id="5" name="Picture 4"/>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916395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High light the </a:t>
            </a:r>
            <a:r>
              <a:rPr lang="en-US" dirty="0" err="1" smtClean="0"/>
              <a:t>mean_temperature</a:t>
            </a:r>
            <a:r>
              <a:rPr lang="en-US" dirty="0" smtClean="0"/>
              <a:t> column for the X value</a:t>
            </a:r>
          </a:p>
          <a:p>
            <a:r>
              <a:rPr lang="en-US" dirty="0" smtClean="0"/>
              <a:t>Click OK</a:t>
            </a:r>
          </a:p>
          <a:p>
            <a:r>
              <a:rPr lang="en-US" dirty="0" smtClean="0"/>
              <a:t>Then Click OK again</a:t>
            </a:r>
          </a:p>
        </p:txBody>
      </p:sp>
      <p:pic>
        <p:nvPicPr>
          <p:cNvPr id="4" name="Picture 3"/>
          <p:cNvPicPr>
            <a:picLocks noChangeAspect="1"/>
          </p:cNvPicPr>
          <p:nvPr/>
        </p:nvPicPr>
        <p:blipFill>
          <a:blip r:embed="rId2"/>
          <a:stretch>
            <a:fillRect/>
          </a:stretch>
        </p:blipFill>
        <p:spPr>
          <a:xfrm>
            <a:off x="0" y="0"/>
            <a:ext cx="9248775" cy="6858000"/>
          </a:xfrm>
          <a:prstGeom prst="rect">
            <a:avLst/>
          </a:prstGeom>
        </p:spPr>
      </p:pic>
    </p:spTree>
    <p:extLst>
      <p:ext uri="{BB962C8B-B14F-4D97-AF65-F5344CB8AC3E}">
        <p14:creationId xmlns:p14="http://schemas.microsoft.com/office/powerpoint/2010/main" val="3904577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a:bodyPr>
          <a:lstStyle/>
          <a:p>
            <a:r>
              <a:rPr lang="en-US" dirty="0" smtClean="0"/>
              <a:t>Now click the + tab and add Axes, Axes Titles, Chart Title, and a </a:t>
            </a:r>
            <a:r>
              <a:rPr lang="en-US" dirty="0" err="1" smtClean="0"/>
              <a:t>Trendline</a:t>
            </a:r>
            <a:r>
              <a:rPr lang="en-US" dirty="0" smtClean="0"/>
              <a:t>.</a:t>
            </a:r>
          </a:p>
          <a:p>
            <a:r>
              <a:rPr lang="en-US" dirty="0" smtClean="0"/>
              <a:t>Fill it out as seen here</a:t>
            </a:r>
          </a:p>
        </p:txBody>
      </p:sp>
      <p:pic>
        <p:nvPicPr>
          <p:cNvPr id="5" name="Picture 4"/>
          <p:cNvPicPr>
            <a:picLocks noChangeAspect="1"/>
          </p:cNvPicPr>
          <p:nvPr/>
        </p:nvPicPr>
        <p:blipFill>
          <a:blip r:embed="rId2"/>
          <a:stretch>
            <a:fillRect/>
          </a:stretch>
        </p:blipFill>
        <p:spPr>
          <a:xfrm>
            <a:off x="0" y="0"/>
            <a:ext cx="9249839" cy="6857999"/>
          </a:xfrm>
          <a:prstGeom prst="rect">
            <a:avLst/>
          </a:prstGeom>
        </p:spPr>
      </p:pic>
    </p:spTree>
    <p:extLst>
      <p:ext uri="{BB962C8B-B14F-4D97-AF65-F5344CB8AC3E}">
        <p14:creationId xmlns:p14="http://schemas.microsoft.com/office/powerpoint/2010/main" val="829813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8775" y="271462"/>
            <a:ext cx="2809875" cy="1325563"/>
          </a:xfrm>
        </p:spPr>
        <p:txBody>
          <a:bodyPr>
            <a:normAutofit/>
          </a:bodyPr>
          <a:lstStyle/>
          <a:p>
            <a:r>
              <a:rPr lang="en-US" dirty="0" smtClean="0"/>
              <a:t>Create a Scatter Plot</a:t>
            </a:r>
            <a:endParaRPr lang="en-US" dirty="0"/>
          </a:p>
        </p:txBody>
      </p:sp>
      <p:sp>
        <p:nvSpPr>
          <p:cNvPr id="3" name="Content Placeholder 2"/>
          <p:cNvSpPr>
            <a:spLocks noGrp="1"/>
          </p:cNvSpPr>
          <p:nvPr>
            <p:ph idx="1"/>
          </p:nvPr>
        </p:nvSpPr>
        <p:spPr>
          <a:xfrm>
            <a:off x="9248775" y="1825625"/>
            <a:ext cx="2219325" cy="4351338"/>
          </a:xfrm>
        </p:spPr>
        <p:txBody>
          <a:bodyPr>
            <a:normAutofit fontScale="85000" lnSpcReduction="10000"/>
          </a:bodyPr>
          <a:lstStyle/>
          <a:p>
            <a:r>
              <a:rPr lang="en-US" dirty="0" smtClean="0"/>
              <a:t>Right click the dotted </a:t>
            </a:r>
            <a:r>
              <a:rPr lang="en-US" dirty="0" err="1" smtClean="0"/>
              <a:t>trendline</a:t>
            </a:r>
            <a:r>
              <a:rPr lang="en-US" dirty="0" smtClean="0"/>
              <a:t> and left click “Format </a:t>
            </a:r>
            <a:r>
              <a:rPr lang="en-US" dirty="0" err="1"/>
              <a:t>T</a:t>
            </a:r>
            <a:r>
              <a:rPr lang="en-US" dirty="0" err="1" smtClean="0"/>
              <a:t>rendline</a:t>
            </a:r>
            <a:r>
              <a:rPr lang="en-US" dirty="0" smtClean="0"/>
              <a:t>”</a:t>
            </a:r>
          </a:p>
          <a:p>
            <a:r>
              <a:rPr lang="en-US" dirty="0" smtClean="0"/>
              <a:t>Make sure to click the check for “Display Equation on chart” and “Display R-squared value”</a:t>
            </a:r>
          </a:p>
        </p:txBody>
      </p:sp>
      <p:pic>
        <p:nvPicPr>
          <p:cNvPr id="4" name="Picture 3"/>
          <p:cNvPicPr>
            <a:picLocks noChangeAspect="1"/>
          </p:cNvPicPr>
          <p:nvPr/>
        </p:nvPicPr>
        <p:blipFill>
          <a:blip r:embed="rId2"/>
          <a:stretch>
            <a:fillRect/>
          </a:stretch>
        </p:blipFill>
        <p:spPr>
          <a:xfrm>
            <a:off x="0" y="5185"/>
            <a:ext cx="9020175" cy="6852815"/>
          </a:xfrm>
          <a:prstGeom prst="rect">
            <a:avLst/>
          </a:prstGeom>
        </p:spPr>
      </p:pic>
      <p:sp>
        <p:nvSpPr>
          <p:cNvPr id="6" name="Oval 5"/>
          <p:cNvSpPr/>
          <p:nvPr/>
        </p:nvSpPr>
        <p:spPr>
          <a:xfrm>
            <a:off x="6477001" y="6150980"/>
            <a:ext cx="2200274"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221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normAutofit fontScale="92500"/>
          </a:bodyPr>
          <a:lstStyle/>
          <a:p>
            <a:r>
              <a:rPr lang="en-US" dirty="0"/>
              <a:t>A linear regression line has an equation of the form </a:t>
            </a:r>
            <a:r>
              <a:rPr lang="en-US" b="1" i="1" dirty="0"/>
              <a:t>Y = a + </a:t>
            </a:r>
            <a:r>
              <a:rPr lang="en-US" b="1" i="1" dirty="0" err="1"/>
              <a:t>bX</a:t>
            </a:r>
            <a:r>
              <a:rPr lang="en-US" dirty="0"/>
              <a:t>, where </a:t>
            </a:r>
            <a:r>
              <a:rPr lang="en-US" b="1" i="1" dirty="0"/>
              <a:t>X</a:t>
            </a:r>
            <a:r>
              <a:rPr lang="en-US" dirty="0"/>
              <a:t> is the </a:t>
            </a:r>
            <a:r>
              <a:rPr lang="en-US" dirty="0" smtClean="0"/>
              <a:t>independent </a:t>
            </a:r>
            <a:r>
              <a:rPr lang="en-US" dirty="0"/>
              <a:t>variable and </a:t>
            </a:r>
            <a:r>
              <a:rPr lang="en-US" b="1" i="1" dirty="0"/>
              <a:t>Y</a:t>
            </a:r>
            <a:r>
              <a:rPr lang="en-US" dirty="0"/>
              <a:t> is the dependent variable. The slope of the line is </a:t>
            </a:r>
            <a:r>
              <a:rPr lang="en-US" b="1" i="1" dirty="0"/>
              <a:t>b</a:t>
            </a:r>
            <a:r>
              <a:rPr lang="en-US" dirty="0"/>
              <a:t>, and </a:t>
            </a:r>
            <a:r>
              <a:rPr lang="en-US" b="1" i="1" dirty="0"/>
              <a:t>a</a:t>
            </a:r>
            <a:r>
              <a:rPr lang="en-US" dirty="0"/>
              <a:t> is the intercept (the value of </a:t>
            </a:r>
            <a:r>
              <a:rPr lang="en-US" b="1" i="1" dirty="0"/>
              <a:t>y</a:t>
            </a:r>
            <a:r>
              <a:rPr lang="en-US" dirty="0"/>
              <a:t> when </a:t>
            </a:r>
            <a:r>
              <a:rPr lang="en-US" b="1" i="1" dirty="0"/>
              <a:t>x</a:t>
            </a:r>
            <a:r>
              <a:rPr lang="en-US" dirty="0"/>
              <a:t> = 0).</a:t>
            </a:r>
            <a:br>
              <a:rPr lang="en-US" dirty="0"/>
            </a:br>
            <a:endParaRPr lang="en-US" dirty="0"/>
          </a:p>
          <a:p>
            <a:r>
              <a:rPr lang="en-US" dirty="0" smtClean="0"/>
              <a:t>The </a:t>
            </a:r>
            <a:r>
              <a:rPr lang="en-US" b="1" dirty="0" smtClean="0"/>
              <a:t>R </a:t>
            </a:r>
            <a:r>
              <a:rPr lang="en-US" b="1" dirty="0"/>
              <a:t>squared </a:t>
            </a:r>
            <a:r>
              <a:rPr lang="en-US" dirty="0"/>
              <a:t>value </a:t>
            </a:r>
            <a:r>
              <a:rPr lang="en-US" dirty="0" smtClean="0"/>
              <a:t>is </a:t>
            </a:r>
            <a:r>
              <a:rPr lang="en-US" dirty="0"/>
              <a:t>a statistical measure of how close the data are to the fitted regression </a:t>
            </a:r>
            <a:r>
              <a:rPr lang="en-US" dirty="0" smtClean="0"/>
              <a:t>line.</a:t>
            </a:r>
          </a:p>
          <a:p>
            <a:r>
              <a:rPr lang="en-US" dirty="0" smtClean="0"/>
              <a:t>The R-squared </a:t>
            </a:r>
            <a:r>
              <a:rPr lang="en-US" dirty="0"/>
              <a:t>is always between </a:t>
            </a:r>
            <a:r>
              <a:rPr lang="en-US" dirty="0" smtClean="0"/>
              <a:t>1 </a:t>
            </a:r>
            <a:r>
              <a:rPr lang="en-US" dirty="0"/>
              <a:t>and 0</a:t>
            </a:r>
            <a:r>
              <a:rPr lang="en-US" dirty="0" smtClean="0"/>
              <a:t>:</a:t>
            </a:r>
            <a:endParaRPr lang="en-US" dirty="0"/>
          </a:p>
          <a:p>
            <a:pPr lvl="1"/>
            <a:r>
              <a:rPr lang="en-US" dirty="0" smtClean="0"/>
              <a:t>0 </a:t>
            </a:r>
            <a:r>
              <a:rPr lang="en-US" dirty="0"/>
              <a:t>indicates that the model explains none of the variability of the response data around its mean.</a:t>
            </a:r>
          </a:p>
          <a:p>
            <a:pPr lvl="1"/>
            <a:r>
              <a:rPr lang="en-US" dirty="0" smtClean="0"/>
              <a:t>1 </a:t>
            </a:r>
            <a:r>
              <a:rPr lang="en-US" dirty="0"/>
              <a:t>indicates that the model explains all the variability of the response data around its mean</a:t>
            </a:r>
          </a:p>
        </p:txBody>
      </p:sp>
    </p:spTree>
    <p:extLst>
      <p:ext uri="{BB962C8B-B14F-4D97-AF65-F5344CB8AC3E}">
        <p14:creationId xmlns:p14="http://schemas.microsoft.com/office/powerpoint/2010/main" val="1781067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A Year in the Life  of Earth’s CO2</a:t>
            </a:r>
            <a:endParaRPr lang="en-US" dirty="0"/>
          </a:p>
        </p:txBody>
      </p:sp>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dirty="0"/>
              <a:t>Before the video begins predict what will happen to Earth’s carbon dioxide concentrations over the course of a year</a:t>
            </a:r>
            <a:r>
              <a:rPr lang="en-US" dirty="0" smtClean="0"/>
              <a:t>.</a:t>
            </a:r>
          </a:p>
          <a:p>
            <a:pPr marL="514350" lvl="0" indent="-514350">
              <a:buFont typeface="+mj-lt"/>
              <a:buAutoNum type="arabicPeriod"/>
            </a:pPr>
            <a:r>
              <a:rPr lang="en-US" dirty="0" smtClean="0"/>
              <a:t>What </a:t>
            </a:r>
            <a:r>
              <a:rPr lang="en-US" dirty="0"/>
              <a:t>happens to the carbon dioxide emitted from fossil fuel </a:t>
            </a:r>
            <a:r>
              <a:rPr lang="en-US" dirty="0" smtClean="0"/>
              <a:t>combustion?</a:t>
            </a:r>
          </a:p>
          <a:p>
            <a:pPr marL="514350" lvl="0" indent="-514350">
              <a:buFont typeface="+mj-lt"/>
              <a:buAutoNum type="arabicPeriod"/>
            </a:pPr>
            <a:r>
              <a:rPr lang="en-US" dirty="0" smtClean="0"/>
              <a:t>Watch </a:t>
            </a:r>
            <a:r>
              <a:rPr lang="en-US" dirty="0"/>
              <a:t>the video carefully and write down quick notes on what you’re seeing as the year progresses. Note months with high and low concentrations. Write down as many observations as you can. Be sure to write down any major changes or anything you hear that is surprising.</a:t>
            </a:r>
          </a:p>
          <a:p>
            <a:pPr marL="514350" lvl="0" indent="-514350">
              <a:buFont typeface="+mj-lt"/>
              <a:buAutoNum type="arabicPeriod"/>
            </a:pPr>
            <a:r>
              <a:rPr lang="en-US" dirty="0"/>
              <a:t>What is happening to the concentrations of carbon dioxide in the air?</a:t>
            </a:r>
          </a:p>
          <a:p>
            <a:endParaRPr lang="en-US" dirty="0"/>
          </a:p>
        </p:txBody>
      </p:sp>
    </p:spTree>
    <p:extLst>
      <p:ext uri="{BB962C8B-B14F-4D97-AF65-F5344CB8AC3E}">
        <p14:creationId xmlns:p14="http://schemas.microsoft.com/office/powerpoint/2010/main" val="3146330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remember </a:t>
            </a:r>
            <a:r>
              <a:rPr lang="en-US" sz="3600" dirty="0" smtClean="0"/>
              <a:t>(while writing your conclusion)</a:t>
            </a:r>
            <a:endParaRPr lang="en-US" sz="3600" dirty="0"/>
          </a:p>
        </p:txBody>
      </p:sp>
      <p:sp>
        <p:nvSpPr>
          <p:cNvPr id="3" name="Content Placeholder 2"/>
          <p:cNvSpPr>
            <a:spLocks noGrp="1"/>
          </p:cNvSpPr>
          <p:nvPr>
            <p:ph idx="1"/>
          </p:nvPr>
        </p:nvSpPr>
        <p:spPr/>
        <p:txBody>
          <a:bodyPr/>
          <a:lstStyle/>
          <a:p>
            <a:r>
              <a:rPr lang="en-US" dirty="0" smtClean="0"/>
              <a:t>These data are for forests all over the world and the trend you see is real</a:t>
            </a:r>
          </a:p>
          <a:p>
            <a:pPr lvl="1"/>
            <a:r>
              <a:rPr lang="en-US" dirty="0" smtClean="0"/>
              <a:t>However, this is not a time series so we can’t use it to make broad statements about the impacts of global warming</a:t>
            </a:r>
          </a:p>
          <a:p>
            <a:r>
              <a:rPr lang="en-US" dirty="0" smtClean="0"/>
              <a:t>Avoid definitive statements such as “we proved,” in science we rely on data and we change our minds based on data. Your analysis doesn’t “prove” anything, but your data do “support” something and you can make some (relatively) secure assumptions based on it</a:t>
            </a:r>
          </a:p>
          <a:p>
            <a:r>
              <a:rPr lang="en-US" dirty="0" smtClean="0"/>
              <a:t>Feel free to get help from others and discuss your work, but avoid plagiarism (plagiarism is an automatic </a:t>
            </a:r>
            <a:r>
              <a:rPr lang="en-US" b="1" dirty="0" smtClean="0"/>
              <a:t>ZERO</a:t>
            </a:r>
            <a:r>
              <a:rPr lang="en-US" dirty="0" smtClean="0"/>
              <a:t>)</a:t>
            </a:r>
          </a:p>
        </p:txBody>
      </p:sp>
    </p:spTree>
    <p:extLst>
      <p:ext uri="{BB962C8B-B14F-4D97-AF65-F5344CB8AC3E}">
        <p14:creationId xmlns:p14="http://schemas.microsoft.com/office/powerpoint/2010/main" val="37396702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Guided and Open Inquiry</a:t>
            </a:r>
            <a:endParaRPr lang="en-US" b="1" dirty="0"/>
          </a:p>
        </p:txBody>
      </p:sp>
      <p:sp>
        <p:nvSpPr>
          <p:cNvPr id="3" name="Content Placeholder 2"/>
          <p:cNvSpPr>
            <a:spLocks noGrp="1"/>
          </p:cNvSpPr>
          <p:nvPr>
            <p:ph idx="1"/>
          </p:nvPr>
        </p:nvSpPr>
        <p:spPr/>
        <p:txBody>
          <a:bodyPr/>
          <a:lstStyle/>
          <a:p>
            <a:r>
              <a:rPr lang="en-US" dirty="0" smtClean="0"/>
              <a:t>Your goal today is to ask a question pertaining to the Forest Carbon Cycle and answer it using the </a:t>
            </a:r>
            <a:r>
              <a:rPr lang="en-US" dirty="0" err="1" smtClean="0"/>
              <a:t>ForC</a:t>
            </a:r>
            <a:r>
              <a:rPr lang="en-US" dirty="0" smtClean="0"/>
              <a:t> database. </a:t>
            </a:r>
            <a:endParaRPr lang="en-US" dirty="0"/>
          </a:p>
        </p:txBody>
      </p:sp>
    </p:spTree>
    <p:extLst>
      <p:ext uri="{BB962C8B-B14F-4D97-AF65-F5344CB8AC3E}">
        <p14:creationId xmlns:p14="http://schemas.microsoft.com/office/powerpoint/2010/main" val="14607787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68558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934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393825"/>
            <a:ext cx="2552700" cy="2806700"/>
          </a:xfrm>
        </p:spPr>
        <p:txBody>
          <a:bodyPr>
            <a:normAutofit/>
          </a:bodyPr>
          <a:lstStyle/>
          <a:p>
            <a:r>
              <a:rPr lang="en-US" b="1" dirty="0" smtClean="0"/>
              <a:t>The Process of Science</a:t>
            </a:r>
            <a:endParaRPr lang="en-US" b="1" dirty="0"/>
          </a:p>
        </p:txBody>
      </p:sp>
      <p:graphicFrame>
        <p:nvGraphicFramePr>
          <p:cNvPr id="4" name="Content Placeholder 3"/>
          <p:cNvGraphicFramePr>
            <a:graphicFrameLocks noGrp="1"/>
          </p:cNvGraphicFramePr>
          <p:nvPr>
            <p:ph idx="1"/>
          </p:nvPr>
        </p:nvGraphicFramePr>
        <p:xfrm>
          <a:off x="4876800" y="1"/>
          <a:ext cx="719137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10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7F33F68-B056-46FD-9BED-44DEBA5D69E3}"/>
                                            </p:graphicEl>
                                          </p:spTgt>
                                        </p:tgtEl>
                                        <p:attrNameLst>
                                          <p:attrName>style.visibility</p:attrName>
                                        </p:attrNameLst>
                                      </p:cBhvr>
                                      <p:to>
                                        <p:strVal val="visible"/>
                                      </p:to>
                                    </p:set>
                                    <p:animEffect transition="in" filter="fade">
                                      <p:cBhvr>
                                        <p:cTn id="7" dur="500"/>
                                        <p:tgtEl>
                                          <p:spTgt spid="4">
                                            <p:graphicEl>
                                              <a:dgm id="{07F33F68-B056-46FD-9BED-44DEBA5D6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CF1DD40-2DA3-494B-9B3B-1BB0803BAD2B}"/>
                                            </p:graphicEl>
                                          </p:spTgt>
                                        </p:tgtEl>
                                        <p:attrNameLst>
                                          <p:attrName>style.visibility</p:attrName>
                                        </p:attrNameLst>
                                      </p:cBhvr>
                                      <p:to>
                                        <p:strVal val="visible"/>
                                      </p:to>
                                    </p:set>
                                    <p:animEffect transition="in" filter="fade">
                                      <p:cBhvr>
                                        <p:cTn id="12" dur="500"/>
                                        <p:tgtEl>
                                          <p:spTgt spid="4">
                                            <p:graphicEl>
                                              <a:dgm id="{7CF1DD40-2DA3-494B-9B3B-1BB0803BAD2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6D013F6F-4CD9-4482-80B0-C3DBCC48AF12}"/>
                                            </p:graphicEl>
                                          </p:spTgt>
                                        </p:tgtEl>
                                        <p:attrNameLst>
                                          <p:attrName>style.visibility</p:attrName>
                                        </p:attrNameLst>
                                      </p:cBhvr>
                                      <p:to>
                                        <p:strVal val="visible"/>
                                      </p:to>
                                    </p:set>
                                    <p:animEffect transition="in" filter="fade">
                                      <p:cBhvr>
                                        <p:cTn id="15" dur="500"/>
                                        <p:tgtEl>
                                          <p:spTgt spid="4">
                                            <p:graphicEl>
                                              <a:dgm id="{6D013F6F-4CD9-4482-80B0-C3DBCC48AF1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A8D428D-0C5F-405D-B174-5FE24914681E}"/>
                                            </p:graphicEl>
                                          </p:spTgt>
                                        </p:tgtEl>
                                        <p:attrNameLst>
                                          <p:attrName>style.visibility</p:attrName>
                                        </p:attrNameLst>
                                      </p:cBhvr>
                                      <p:to>
                                        <p:strVal val="visible"/>
                                      </p:to>
                                    </p:set>
                                    <p:animEffect transition="in" filter="fade">
                                      <p:cBhvr>
                                        <p:cTn id="20" dur="500"/>
                                        <p:tgtEl>
                                          <p:spTgt spid="4">
                                            <p:graphicEl>
                                              <a:dgm id="{9A8D428D-0C5F-405D-B174-5FE24914681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BCE46B23-B66A-4391-B925-BB6DC282A511}"/>
                                            </p:graphicEl>
                                          </p:spTgt>
                                        </p:tgtEl>
                                        <p:attrNameLst>
                                          <p:attrName>style.visibility</p:attrName>
                                        </p:attrNameLst>
                                      </p:cBhvr>
                                      <p:to>
                                        <p:strVal val="visible"/>
                                      </p:to>
                                    </p:set>
                                    <p:animEffect transition="in" filter="fade">
                                      <p:cBhvr>
                                        <p:cTn id="23" dur="500"/>
                                        <p:tgtEl>
                                          <p:spTgt spid="4">
                                            <p:graphicEl>
                                              <a:dgm id="{BCE46B23-B66A-4391-B925-BB6DC282A5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9572899-5325-4A09-BED1-A046B0041F36}"/>
                                            </p:graphicEl>
                                          </p:spTgt>
                                        </p:tgtEl>
                                        <p:attrNameLst>
                                          <p:attrName>style.visibility</p:attrName>
                                        </p:attrNameLst>
                                      </p:cBhvr>
                                      <p:to>
                                        <p:strVal val="visible"/>
                                      </p:to>
                                    </p:set>
                                    <p:animEffect transition="in" filter="fade">
                                      <p:cBhvr>
                                        <p:cTn id="28" dur="500"/>
                                        <p:tgtEl>
                                          <p:spTgt spid="4">
                                            <p:graphicEl>
                                              <a:dgm id="{09572899-5325-4A09-BED1-A046B0041F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847FA27-D4A6-4F3C-8B07-2799E121050D}"/>
                                            </p:graphicEl>
                                          </p:spTgt>
                                        </p:tgtEl>
                                        <p:attrNameLst>
                                          <p:attrName>style.visibility</p:attrName>
                                        </p:attrNameLst>
                                      </p:cBhvr>
                                      <p:to>
                                        <p:strVal val="visible"/>
                                      </p:to>
                                    </p:set>
                                    <p:animEffect transition="in" filter="fade">
                                      <p:cBhvr>
                                        <p:cTn id="31" dur="500"/>
                                        <p:tgtEl>
                                          <p:spTgt spid="4">
                                            <p:graphicEl>
                                              <a:dgm id="{B847FA27-D4A6-4F3C-8B07-2799E121050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55D8AA3-2D5B-4CFC-8626-A33921232A50}"/>
                                            </p:graphicEl>
                                          </p:spTgt>
                                        </p:tgtEl>
                                        <p:attrNameLst>
                                          <p:attrName>style.visibility</p:attrName>
                                        </p:attrNameLst>
                                      </p:cBhvr>
                                      <p:to>
                                        <p:strVal val="visible"/>
                                      </p:to>
                                    </p:set>
                                    <p:animEffect transition="in" filter="fade">
                                      <p:cBhvr>
                                        <p:cTn id="36" dur="500"/>
                                        <p:tgtEl>
                                          <p:spTgt spid="4">
                                            <p:graphicEl>
                                              <a:dgm id="{A55D8AA3-2D5B-4CFC-8626-A33921232A5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D6712598-927B-4DCA-8FD4-BF4DF597F03C}"/>
                                            </p:graphicEl>
                                          </p:spTgt>
                                        </p:tgtEl>
                                        <p:attrNameLst>
                                          <p:attrName>style.visibility</p:attrName>
                                        </p:attrNameLst>
                                      </p:cBhvr>
                                      <p:to>
                                        <p:strVal val="visible"/>
                                      </p:to>
                                    </p:set>
                                    <p:animEffect transition="in" filter="fade">
                                      <p:cBhvr>
                                        <p:cTn id="39" dur="500"/>
                                        <p:tgtEl>
                                          <p:spTgt spid="4">
                                            <p:graphicEl>
                                              <a:dgm id="{D6712598-927B-4DCA-8FD4-BF4DF597F03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FC64E05-7471-43E6-9AD7-8199D7507FDF}"/>
                                            </p:graphicEl>
                                          </p:spTgt>
                                        </p:tgtEl>
                                        <p:attrNameLst>
                                          <p:attrName>style.visibility</p:attrName>
                                        </p:attrNameLst>
                                      </p:cBhvr>
                                      <p:to>
                                        <p:strVal val="visible"/>
                                      </p:to>
                                    </p:set>
                                    <p:animEffect transition="in" filter="fade">
                                      <p:cBhvr>
                                        <p:cTn id="44" dur="500"/>
                                        <p:tgtEl>
                                          <p:spTgt spid="4">
                                            <p:graphicEl>
                                              <a:dgm id="{EFC64E05-7471-43E6-9AD7-8199D7507FD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0E49C871-7A31-4068-B7A9-1BEF4EF70A01}"/>
                                            </p:graphicEl>
                                          </p:spTgt>
                                        </p:tgtEl>
                                        <p:attrNameLst>
                                          <p:attrName>style.visibility</p:attrName>
                                        </p:attrNameLst>
                                      </p:cBhvr>
                                      <p:to>
                                        <p:strVal val="visible"/>
                                      </p:to>
                                    </p:set>
                                    <p:animEffect transition="in" filter="fade">
                                      <p:cBhvr>
                                        <p:cTn id="47" dur="500"/>
                                        <p:tgtEl>
                                          <p:spTgt spid="4">
                                            <p:graphicEl>
                                              <a:dgm id="{0E49C871-7A31-4068-B7A9-1BEF4EF70A0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200ADE3-8D13-45C5-8BC5-8E6BC2FC5206}"/>
                                            </p:graphicEl>
                                          </p:spTgt>
                                        </p:tgtEl>
                                        <p:attrNameLst>
                                          <p:attrName>style.visibility</p:attrName>
                                        </p:attrNameLst>
                                      </p:cBhvr>
                                      <p:to>
                                        <p:strVal val="visible"/>
                                      </p:to>
                                    </p:set>
                                    <p:animEffect transition="in" filter="fade">
                                      <p:cBhvr>
                                        <p:cTn id="52" dur="500"/>
                                        <p:tgtEl>
                                          <p:spTgt spid="4">
                                            <p:graphicEl>
                                              <a:dgm id="{5200ADE3-8D13-45C5-8BC5-8E6BC2FC520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C4320343-15B7-467C-B63B-5477302DC68F}"/>
                                            </p:graphicEl>
                                          </p:spTgt>
                                        </p:tgtEl>
                                        <p:attrNameLst>
                                          <p:attrName>style.visibility</p:attrName>
                                        </p:attrNameLst>
                                      </p:cBhvr>
                                      <p:to>
                                        <p:strVal val="visible"/>
                                      </p:to>
                                    </p:set>
                                    <p:animEffect transition="in" filter="fade">
                                      <p:cBhvr>
                                        <p:cTn id="55" dur="500"/>
                                        <p:tgtEl>
                                          <p:spTgt spid="4">
                                            <p:graphicEl>
                                              <a:dgm id="{C4320343-15B7-467C-B63B-5477302DC68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D6761F68-77D9-410A-949A-0FC8C69FBB9B}"/>
                                            </p:graphicEl>
                                          </p:spTgt>
                                        </p:tgtEl>
                                        <p:attrNameLst>
                                          <p:attrName>style.visibility</p:attrName>
                                        </p:attrNameLst>
                                      </p:cBhvr>
                                      <p:to>
                                        <p:strVal val="visible"/>
                                      </p:to>
                                    </p:set>
                                    <p:animEffect transition="in" filter="fade">
                                      <p:cBhvr>
                                        <p:cTn id="60" dur="500"/>
                                        <p:tgtEl>
                                          <p:spTgt spid="4">
                                            <p:graphicEl>
                                              <a:dgm id="{D6761F68-77D9-410A-949A-0FC8C69FBB9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6EC36E47-4B68-40EC-9A24-578ED8EDACF6}"/>
                                            </p:graphicEl>
                                          </p:spTgt>
                                        </p:tgtEl>
                                        <p:attrNameLst>
                                          <p:attrName>style.visibility</p:attrName>
                                        </p:attrNameLst>
                                      </p:cBhvr>
                                      <p:to>
                                        <p:strVal val="visible"/>
                                      </p:to>
                                    </p:set>
                                    <p:animEffect transition="in" filter="fade">
                                      <p:cBhvr>
                                        <p:cTn id="63" dur="500"/>
                                        <p:tgtEl>
                                          <p:spTgt spid="4">
                                            <p:graphicEl>
                                              <a:dgm id="{6EC36E47-4B68-40EC-9A24-578ED8EDACF6}"/>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C9334076-5DDE-4AC0-8D22-587AFA34D145}"/>
                                            </p:graphicEl>
                                          </p:spTgt>
                                        </p:tgtEl>
                                        <p:attrNameLst>
                                          <p:attrName>style.visibility</p:attrName>
                                        </p:attrNameLst>
                                      </p:cBhvr>
                                      <p:to>
                                        <p:strVal val="visible"/>
                                      </p:to>
                                    </p:set>
                                    <p:animEffect transition="in" filter="fade">
                                      <p:cBhvr>
                                        <p:cTn id="66" dur="500"/>
                                        <p:tgtEl>
                                          <p:spTgt spid="4">
                                            <p:graphicEl>
                                              <a:dgm id="{C9334076-5DDE-4AC0-8D22-587AFA34D1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70461" y="0"/>
            <a:ext cx="8945881" cy="6858000"/>
          </a:xfrm>
          <a:prstGeom prst="rect">
            <a:avLst/>
          </a:prstGeom>
        </p:spPr>
      </p:pic>
    </p:spTree>
    <p:extLst>
      <p:ext uri="{BB962C8B-B14F-4D97-AF65-F5344CB8AC3E}">
        <p14:creationId xmlns:p14="http://schemas.microsoft.com/office/powerpoint/2010/main" val="35991678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Though all group members are responsible for the final product you will need to assign different roles to be able to complete the assignment on time</a:t>
            </a:r>
          </a:p>
          <a:p>
            <a:r>
              <a:rPr lang="en-US" dirty="0" smtClean="0"/>
              <a:t>Task Manager – In charge of communicating with the instructor and keeping the group on task. Must be organized and watch your time.</a:t>
            </a:r>
          </a:p>
          <a:p>
            <a:r>
              <a:rPr lang="en-US" dirty="0" smtClean="0"/>
              <a:t>Lead Researcher – In charge of any research outside what is present in the lesson. Should be interested in past and future research</a:t>
            </a:r>
          </a:p>
          <a:p>
            <a:r>
              <a:rPr lang="en-US" dirty="0" smtClean="0"/>
              <a:t>Lead Analyst – In charge of data analysis. Must have some background experience in Microsoft Excel or other programs.</a:t>
            </a:r>
          </a:p>
          <a:p>
            <a:r>
              <a:rPr lang="en-US" dirty="0" smtClean="0"/>
              <a:t>Lead Presenter – In charge of organizing the PowerPoint presentation and introducing your question to the class</a:t>
            </a:r>
          </a:p>
          <a:p>
            <a:endParaRPr lang="en-US" dirty="0"/>
          </a:p>
        </p:txBody>
      </p:sp>
    </p:spTree>
    <p:extLst>
      <p:ext uri="{BB962C8B-B14F-4D97-AF65-F5344CB8AC3E}">
        <p14:creationId xmlns:p14="http://schemas.microsoft.com/office/powerpoint/2010/main" val="2357138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the Data</a:t>
            </a:r>
            <a:endParaRPr lang="en-US" dirty="0"/>
          </a:p>
        </p:txBody>
      </p:sp>
      <p:sp>
        <p:nvSpPr>
          <p:cNvPr id="3" name="Content Placeholder 2"/>
          <p:cNvSpPr>
            <a:spLocks noGrp="1"/>
          </p:cNvSpPr>
          <p:nvPr>
            <p:ph idx="1"/>
          </p:nvPr>
        </p:nvSpPr>
        <p:spPr>
          <a:xfrm>
            <a:off x="838200" y="1501775"/>
            <a:ext cx="10515600" cy="869950"/>
          </a:xfrm>
        </p:spPr>
        <p:txBody>
          <a:bodyPr/>
          <a:lstStyle/>
          <a:p>
            <a:r>
              <a:rPr lang="en-US" dirty="0" smtClean="0"/>
              <a:t>Load the </a:t>
            </a:r>
            <a:r>
              <a:rPr lang="en-US" dirty="0" err="1" smtClean="0"/>
              <a:t>ForC</a:t>
            </a:r>
            <a:r>
              <a:rPr lang="en-US" dirty="0" smtClean="0"/>
              <a:t> Shiny App and make sure to exclude managed and disturbed plots</a:t>
            </a:r>
            <a:endParaRPr lang="en-US" dirty="0"/>
          </a:p>
        </p:txBody>
      </p:sp>
      <p:pic>
        <p:nvPicPr>
          <p:cNvPr id="4" name="Picture 3"/>
          <p:cNvPicPr>
            <a:picLocks noChangeAspect="1"/>
          </p:cNvPicPr>
          <p:nvPr/>
        </p:nvPicPr>
        <p:blipFill>
          <a:blip r:embed="rId2"/>
          <a:stretch>
            <a:fillRect/>
          </a:stretch>
        </p:blipFill>
        <p:spPr>
          <a:xfrm>
            <a:off x="774869" y="2351812"/>
            <a:ext cx="10578931" cy="4506188"/>
          </a:xfrm>
          <a:prstGeom prst="rect">
            <a:avLst/>
          </a:prstGeom>
        </p:spPr>
      </p:pic>
      <p:sp>
        <p:nvSpPr>
          <p:cNvPr id="5" name="Oval 4"/>
          <p:cNvSpPr/>
          <p:nvPr/>
        </p:nvSpPr>
        <p:spPr>
          <a:xfrm>
            <a:off x="8515350" y="3419476"/>
            <a:ext cx="571500" cy="42862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414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in forming your Question</a:t>
            </a:r>
            <a:endParaRPr lang="en-US" dirty="0"/>
          </a:p>
        </p:txBody>
      </p:sp>
      <p:sp>
        <p:nvSpPr>
          <p:cNvPr id="3" name="Content Placeholder 2"/>
          <p:cNvSpPr>
            <a:spLocks noGrp="1"/>
          </p:cNvSpPr>
          <p:nvPr>
            <p:ph idx="1"/>
          </p:nvPr>
        </p:nvSpPr>
        <p:spPr/>
        <p:txBody>
          <a:bodyPr/>
          <a:lstStyle/>
          <a:p>
            <a:r>
              <a:rPr lang="en-US" dirty="0" smtClean="0"/>
              <a:t>In GUIDED INQUIRY your question MUST be in the following format:</a:t>
            </a:r>
          </a:p>
          <a:p>
            <a:r>
              <a:rPr lang="en-US" dirty="0" smtClean="0"/>
              <a:t>How does </a:t>
            </a:r>
            <a:r>
              <a:rPr lang="en-US" u="sng" dirty="0" smtClean="0"/>
              <a:t>(variable.name) </a:t>
            </a:r>
            <a:r>
              <a:rPr lang="en-US" dirty="0" smtClean="0"/>
              <a:t>relate to </a:t>
            </a:r>
            <a:r>
              <a:rPr lang="en-US" u="sng" dirty="0" smtClean="0"/>
              <a:t>mean temperature</a:t>
            </a:r>
            <a:r>
              <a:rPr lang="en-US" dirty="0" smtClean="0"/>
              <a:t>?</a:t>
            </a:r>
          </a:p>
          <a:p>
            <a:pPr marL="0" indent="0">
              <a:buNone/>
            </a:pPr>
            <a:r>
              <a:rPr lang="en-US" dirty="0"/>
              <a:t>	</a:t>
            </a:r>
            <a:r>
              <a:rPr lang="en-US" dirty="0" smtClean="0"/>
              <a:t>				   (or) </a:t>
            </a:r>
            <a:r>
              <a:rPr lang="en-US" u="sng" dirty="0" smtClean="0"/>
              <a:t>precipitation</a:t>
            </a:r>
            <a:r>
              <a:rPr lang="en-US" dirty="0" smtClean="0"/>
              <a:t>?</a:t>
            </a:r>
          </a:p>
          <a:p>
            <a:pPr marL="0" indent="0">
              <a:buNone/>
            </a:pPr>
            <a:r>
              <a:rPr lang="en-US" dirty="0"/>
              <a:t>	</a:t>
            </a:r>
            <a:r>
              <a:rPr lang="en-US" dirty="0" smtClean="0"/>
              <a:t>				   (</a:t>
            </a:r>
            <a:r>
              <a:rPr lang="en-US" dirty="0"/>
              <a:t>or)</a:t>
            </a:r>
            <a:r>
              <a:rPr lang="en-US" dirty="0" smtClean="0"/>
              <a:t> </a:t>
            </a:r>
            <a:r>
              <a:rPr lang="en-US" u="sng" dirty="0" smtClean="0"/>
              <a:t>absolute latitude</a:t>
            </a:r>
            <a:r>
              <a:rPr lang="en-US" dirty="0" smtClean="0"/>
              <a:t>?</a:t>
            </a:r>
          </a:p>
          <a:p>
            <a:pPr marL="0" indent="0">
              <a:buNone/>
            </a:pPr>
            <a:r>
              <a:rPr lang="en-US" dirty="0"/>
              <a:t>	</a:t>
            </a:r>
            <a:r>
              <a:rPr lang="en-US" dirty="0" smtClean="0"/>
              <a:t>				   (or) </a:t>
            </a:r>
            <a:r>
              <a:rPr lang="en-US" u="sng" dirty="0" smtClean="0"/>
              <a:t>biogeographic region</a:t>
            </a:r>
            <a:r>
              <a:rPr lang="en-US" dirty="0" smtClean="0"/>
              <a:t>?</a:t>
            </a:r>
          </a:p>
          <a:p>
            <a:pPr marL="0" indent="0">
              <a:buNone/>
            </a:pPr>
            <a:r>
              <a:rPr lang="en-US" dirty="0" smtClean="0"/>
              <a:t>*NOTE* You may choose any variable from the (variable.name) column as you </a:t>
            </a:r>
            <a:r>
              <a:rPr lang="en-US" b="1" dirty="0" smtClean="0"/>
              <a:t>dependent variable</a:t>
            </a:r>
            <a:r>
              <a:rPr lang="en-US" dirty="0" smtClean="0"/>
              <a:t>, but you MUST choose one of the four above as your </a:t>
            </a:r>
            <a:r>
              <a:rPr lang="en-US" b="1" dirty="0" smtClean="0"/>
              <a:t>independent variable</a:t>
            </a:r>
            <a:r>
              <a:rPr lang="en-US" dirty="0" smtClean="0"/>
              <a:t>.</a:t>
            </a:r>
          </a:p>
        </p:txBody>
      </p:sp>
    </p:spTree>
    <p:extLst>
      <p:ext uri="{BB962C8B-B14F-4D97-AF65-F5344CB8AC3E}">
        <p14:creationId xmlns:p14="http://schemas.microsoft.com/office/powerpoint/2010/main" val="20032731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5420" y="365125"/>
            <a:ext cx="7618379" cy="1325563"/>
          </a:xfrm>
        </p:spPr>
        <p:txBody>
          <a:bodyPr>
            <a:normAutofit fontScale="90000"/>
          </a:bodyPr>
          <a:lstStyle/>
          <a:p>
            <a:r>
              <a:rPr lang="en-US" sz="3100" b="1" dirty="0" smtClean="0"/>
              <a:t>Data Processing and Analysis</a:t>
            </a:r>
            <a:r>
              <a:rPr lang="en-US" sz="3100" dirty="0" smtClean="0"/>
              <a:t>: After you have downloaded the data you need to find your variables</a:t>
            </a:r>
            <a:r>
              <a:rPr lang="en-US" dirty="0"/>
              <a:t/>
            </a:r>
            <a:br>
              <a:rPr lang="en-US" dirty="0"/>
            </a:br>
            <a:endParaRPr lang="en-US" dirty="0"/>
          </a:p>
        </p:txBody>
      </p:sp>
      <p:pic>
        <p:nvPicPr>
          <p:cNvPr id="5" name="Picture 4"/>
          <p:cNvPicPr>
            <a:picLocks noChangeAspect="1"/>
          </p:cNvPicPr>
          <p:nvPr/>
        </p:nvPicPr>
        <p:blipFill>
          <a:blip r:embed="rId3"/>
          <a:stretch>
            <a:fillRect/>
          </a:stretch>
        </p:blipFill>
        <p:spPr>
          <a:xfrm>
            <a:off x="0" y="13831"/>
            <a:ext cx="2457450" cy="2762250"/>
          </a:xfrm>
          <a:prstGeom prst="rect">
            <a:avLst/>
          </a:prstGeom>
        </p:spPr>
      </p:pic>
      <p:sp>
        <p:nvSpPr>
          <p:cNvPr id="6" name="Rectangle 5"/>
          <p:cNvSpPr/>
          <p:nvPr/>
        </p:nvSpPr>
        <p:spPr>
          <a:xfrm>
            <a:off x="2542162" y="1632143"/>
            <a:ext cx="3228975" cy="369332"/>
          </a:xfrm>
          <a:prstGeom prst="rect">
            <a:avLst/>
          </a:prstGeom>
        </p:spPr>
        <p:txBody>
          <a:bodyPr wrap="square">
            <a:spAutoFit/>
          </a:bodyPr>
          <a:lstStyle/>
          <a:p>
            <a:r>
              <a:rPr lang="en-US" dirty="0" smtClean="0"/>
              <a:t>1) Click the “filter” button</a:t>
            </a:r>
            <a:endParaRPr lang="en-US" dirty="0"/>
          </a:p>
        </p:txBody>
      </p:sp>
      <p:sp>
        <p:nvSpPr>
          <p:cNvPr id="8" name="Rectangle 7"/>
          <p:cNvSpPr/>
          <p:nvPr/>
        </p:nvSpPr>
        <p:spPr>
          <a:xfrm>
            <a:off x="2983707" y="3471386"/>
            <a:ext cx="3228975" cy="1477328"/>
          </a:xfrm>
          <a:prstGeom prst="rect">
            <a:avLst/>
          </a:prstGeom>
        </p:spPr>
        <p:txBody>
          <a:bodyPr wrap="square">
            <a:spAutoFit/>
          </a:bodyPr>
          <a:lstStyle/>
          <a:p>
            <a:r>
              <a:rPr lang="en-US" dirty="0"/>
              <a:t>2</a:t>
            </a:r>
            <a:r>
              <a:rPr lang="en-US" dirty="0" smtClean="0"/>
              <a:t>) Click the down arrow by the variable.name and click (select All) to deselect all variables. Then check off your </a:t>
            </a:r>
            <a:r>
              <a:rPr lang="en-US" b="1" dirty="0" smtClean="0"/>
              <a:t>dependent</a:t>
            </a:r>
            <a:r>
              <a:rPr lang="en-US" dirty="0" smtClean="0"/>
              <a:t> variable</a:t>
            </a:r>
            <a:endParaRPr lang="en-US" dirty="0"/>
          </a:p>
        </p:txBody>
      </p:sp>
      <p:sp>
        <p:nvSpPr>
          <p:cNvPr id="9" name="Rectangle 8"/>
          <p:cNvSpPr/>
          <p:nvPr/>
        </p:nvSpPr>
        <p:spPr>
          <a:xfrm>
            <a:off x="8963025" y="2776081"/>
            <a:ext cx="3228975" cy="3416320"/>
          </a:xfrm>
          <a:prstGeom prst="rect">
            <a:avLst/>
          </a:prstGeom>
        </p:spPr>
        <p:txBody>
          <a:bodyPr wrap="square">
            <a:spAutoFit/>
          </a:bodyPr>
          <a:lstStyle/>
          <a:p>
            <a:r>
              <a:rPr lang="en-US" dirty="0" smtClean="0"/>
              <a:t>4) Select all data (Ctrl + A) and copy (Ctrl + C) into a new spread sheet. </a:t>
            </a:r>
          </a:p>
          <a:p>
            <a:endParaRPr lang="en-US" dirty="0"/>
          </a:p>
          <a:p>
            <a:endParaRPr lang="en-US" dirty="0" smtClean="0"/>
          </a:p>
          <a:p>
            <a:endParaRPr lang="en-US" dirty="0"/>
          </a:p>
          <a:p>
            <a:r>
              <a:rPr lang="en-US" dirty="0" smtClean="0"/>
              <a:t>5) Create a scatterplot with your independent variable on the X axis and your dependent variable on the Y axis. Create a </a:t>
            </a:r>
            <a:r>
              <a:rPr lang="en-US" dirty="0" err="1" smtClean="0"/>
              <a:t>tendline</a:t>
            </a:r>
            <a:r>
              <a:rPr lang="en-US" dirty="0" smtClean="0"/>
              <a:t> and display the equation and R squared value</a:t>
            </a:r>
            <a:endParaRPr lang="en-US" dirty="0"/>
          </a:p>
        </p:txBody>
      </p:sp>
      <p:sp>
        <p:nvSpPr>
          <p:cNvPr id="10" name="Rectangle 9"/>
          <p:cNvSpPr/>
          <p:nvPr/>
        </p:nvSpPr>
        <p:spPr>
          <a:xfrm>
            <a:off x="6212682" y="1345142"/>
            <a:ext cx="3228975" cy="1200329"/>
          </a:xfrm>
          <a:prstGeom prst="rect">
            <a:avLst/>
          </a:prstGeom>
        </p:spPr>
        <p:txBody>
          <a:bodyPr wrap="square">
            <a:spAutoFit/>
          </a:bodyPr>
          <a:lstStyle/>
          <a:p>
            <a:r>
              <a:rPr lang="en-US" dirty="0" smtClean="0"/>
              <a:t>3) Find your independent variable and remove any “NA”, “NAN” or missing measurements</a:t>
            </a:r>
            <a:endParaRPr lang="en-US" dirty="0"/>
          </a:p>
        </p:txBody>
      </p:sp>
      <p:pic>
        <p:nvPicPr>
          <p:cNvPr id="11" name="Picture 10"/>
          <p:cNvPicPr>
            <a:picLocks noChangeAspect="1"/>
          </p:cNvPicPr>
          <p:nvPr/>
        </p:nvPicPr>
        <p:blipFill>
          <a:blip r:embed="rId4"/>
          <a:stretch>
            <a:fillRect/>
          </a:stretch>
        </p:blipFill>
        <p:spPr>
          <a:xfrm>
            <a:off x="522912" y="2867622"/>
            <a:ext cx="2416012" cy="3770705"/>
          </a:xfrm>
          <a:prstGeom prst="rect">
            <a:avLst/>
          </a:prstGeom>
        </p:spPr>
      </p:pic>
      <p:sp>
        <p:nvSpPr>
          <p:cNvPr id="12" name="Oval 11"/>
          <p:cNvSpPr/>
          <p:nvPr/>
        </p:nvSpPr>
        <p:spPr>
          <a:xfrm>
            <a:off x="2202657" y="2788143"/>
            <a:ext cx="781050" cy="42862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6212682" y="2572438"/>
            <a:ext cx="2638425" cy="4210050"/>
          </a:xfrm>
          <a:prstGeom prst="rect">
            <a:avLst/>
          </a:prstGeom>
        </p:spPr>
      </p:pic>
    </p:spTree>
    <p:extLst>
      <p:ext uri="{BB962C8B-B14F-4D97-AF65-F5344CB8AC3E}">
        <p14:creationId xmlns:p14="http://schemas.microsoft.com/office/powerpoint/2010/main" val="3699666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on your presentation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Often times researchers must present their findings in short talks and it can be difficult to boil your findings down to 5 – 10 minutes</a:t>
            </a:r>
          </a:p>
          <a:p>
            <a:r>
              <a:rPr lang="en-US" dirty="0" smtClean="0"/>
              <a:t>Plan on about 1 minute per slide and be sure to include the following: </a:t>
            </a:r>
          </a:p>
          <a:p>
            <a:pPr lvl="1"/>
            <a:r>
              <a:rPr lang="en-US" dirty="0"/>
              <a:t>1)	Cover slide with your question and group members</a:t>
            </a:r>
          </a:p>
          <a:p>
            <a:pPr lvl="1"/>
            <a:r>
              <a:rPr lang="en-US" dirty="0"/>
              <a:t>2)	Background slide (on your specific </a:t>
            </a:r>
            <a:r>
              <a:rPr lang="en-US" dirty="0" smtClean="0"/>
              <a:t>question, </a:t>
            </a:r>
            <a:r>
              <a:rPr lang="en-US" dirty="0"/>
              <a:t>not </a:t>
            </a:r>
            <a:r>
              <a:rPr lang="en-US" dirty="0" err="1"/>
              <a:t>ForC</a:t>
            </a:r>
            <a:r>
              <a:rPr lang="en-US" dirty="0"/>
              <a:t> or </a:t>
            </a:r>
            <a:r>
              <a:rPr lang="en-US" dirty="0" err="1"/>
              <a:t>ForestGEO</a:t>
            </a:r>
            <a:r>
              <a:rPr lang="en-US" dirty="0"/>
              <a:t>)</a:t>
            </a:r>
          </a:p>
          <a:p>
            <a:pPr lvl="1"/>
            <a:r>
              <a:rPr lang="en-US" dirty="0"/>
              <a:t>3)	A hypothesis slide that also explains your dependent and independent variables</a:t>
            </a:r>
          </a:p>
          <a:p>
            <a:pPr lvl="1"/>
            <a:r>
              <a:rPr lang="en-US" dirty="0"/>
              <a:t>4)	A methods slide that (briefly) describes what you did in data processing and analysis</a:t>
            </a:r>
          </a:p>
          <a:p>
            <a:pPr lvl="1"/>
            <a:r>
              <a:rPr lang="en-US" dirty="0"/>
              <a:t>5)	A conclusion slide that explains your findings</a:t>
            </a:r>
          </a:p>
          <a:p>
            <a:pPr lvl="1"/>
            <a:r>
              <a:rPr lang="en-US" dirty="0"/>
              <a:t>6)	An extension slide that puts your study into the context of our global environment</a:t>
            </a:r>
          </a:p>
          <a:p>
            <a:pPr lvl="1"/>
            <a:r>
              <a:rPr lang="en-US" dirty="0"/>
              <a:t>7)	A works cited slide that contains all references you used</a:t>
            </a:r>
          </a:p>
          <a:p>
            <a:r>
              <a:rPr lang="en-US" dirty="0" smtClean="0"/>
              <a:t>Make sure your presentation is </a:t>
            </a:r>
            <a:r>
              <a:rPr lang="en-US" b="1" dirty="0" smtClean="0"/>
              <a:t>INTERESTING</a:t>
            </a:r>
            <a:r>
              <a:rPr lang="en-US" dirty="0" smtClean="0"/>
              <a:t> and don’t use </a:t>
            </a:r>
            <a:r>
              <a:rPr lang="en-US" b="1" dirty="0" smtClean="0"/>
              <a:t>TOO</a:t>
            </a:r>
            <a:r>
              <a:rPr lang="en-US" dirty="0" smtClean="0"/>
              <a:t> much text (for example, there is </a:t>
            </a:r>
            <a:r>
              <a:rPr lang="en-US" b="1" dirty="0" smtClean="0"/>
              <a:t>WAY</a:t>
            </a:r>
            <a:r>
              <a:rPr lang="en-US" dirty="0" smtClean="0"/>
              <a:t> too much text on this slide). You should know </a:t>
            </a:r>
            <a:r>
              <a:rPr lang="en-US" b="1" dirty="0" smtClean="0"/>
              <a:t>MORE</a:t>
            </a:r>
            <a:r>
              <a:rPr lang="en-US" dirty="0" smtClean="0"/>
              <a:t> than your PowerPoint. Remember that </a:t>
            </a:r>
            <a:r>
              <a:rPr lang="en-US" b="1" dirty="0" smtClean="0"/>
              <a:t>YOU’RE </a:t>
            </a:r>
            <a:r>
              <a:rPr lang="en-US" dirty="0" smtClean="0"/>
              <a:t>the star,</a:t>
            </a:r>
            <a:r>
              <a:rPr lang="en-US" b="1" dirty="0" smtClean="0"/>
              <a:t> NOT </a:t>
            </a:r>
            <a:r>
              <a:rPr lang="en-US" dirty="0" smtClean="0"/>
              <a:t>the PowerPoint.</a:t>
            </a:r>
            <a:endParaRPr lang="en-US" dirty="0"/>
          </a:p>
        </p:txBody>
      </p:sp>
    </p:spTree>
    <p:extLst>
      <p:ext uri="{BB962C8B-B14F-4D97-AF65-F5344CB8AC3E}">
        <p14:creationId xmlns:p14="http://schemas.microsoft.com/office/powerpoint/2010/main" val="401393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393825"/>
            <a:ext cx="2552700" cy="2806700"/>
          </a:xfrm>
        </p:spPr>
        <p:txBody>
          <a:bodyPr>
            <a:normAutofit/>
          </a:bodyPr>
          <a:lstStyle/>
          <a:p>
            <a:r>
              <a:rPr lang="en-US" b="1" dirty="0" smtClean="0"/>
              <a:t>The Process of Science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2759894"/>
              </p:ext>
            </p:extLst>
          </p:nvPr>
        </p:nvGraphicFramePr>
        <p:xfrm>
          <a:off x="4876800" y="1"/>
          <a:ext cx="719137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72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7F33F68-B056-46FD-9BED-44DEBA5D69E3}"/>
                                            </p:graphicEl>
                                          </p:spTgt>
                                        </p:tgtEl>
                                        <p:attrNameLst>
                                          <p:attrName>style.visibility</p:attrName>
                                        </p:attrNameLst>
                                      </p:cBhvr>
                                      <p:to>
                                        <p:strVal val="visible"/>
                                      </p:to>
                                    </p:set>
                                    <p:animEffect transition="in" filter="fade">
                                      <p:cBhvr>
                                        <p:cTn id="7" dur="500"/>
                                        <p:tgtEl>
                                          <p:spTgt spid="4">
                                            <p:graphicEl>
                                              <a:dgm id="{07F33F68-B056-46FD-9BED-44DEBA5D69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7CF1DD40-2DA3-494B-9B3B-1BB0803BAD2B}"/>
                                            </p:graphicEl>
                                          </p:spTgt>
                                        </p:tgtEl>
                                        <p:attrNameLst>
                                          <p:attrName>style.visibility</p:attrName>
                                        </p:attrNameLst>
                                      </p:cBhvr>
                                      <p:to>
                                        <p:strVal val="visible"/>
                                      </p:to>
                                    </p:set>
                                    <p:animEffect transition="in" filter="fade">
                                      <p:cBhvr>
                                        <p:cTn id="12" dur="500"/>
                                        <p:tgtEl>
                                          <p:spTgt spid="4">
                                            <p:graphicEl>
                                              <a:dgm id="{7CF1DD40-2DA3-494B-9B3B-1BB0803BAD2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6D013F6F-4CD9-4482-80B0-C3DBCC48AF12}"/>
                                            </p:graphicEl>
                                          </p:spTgt>
                                        </p:tgtEl>
                                        <p:attrNameLst>
                                          <p:attrName>style.visibility</p:attrName>
                                        </p:attrNameLst>
                                      </p:cBhvr>
                                      <p:to>
                                        <p:strVal val="visible"/>
                                      </p:to>
                                    </p:set>
                                    <p:animEffect transition="in" filter="fade">
                                      <p:cBhvr>
                                        <p:cTn id="15" dur="500"/>
                                        <p:tgtEl>
                                          <p:spTgt spid="4">
                                            <p:graphicEl>
                                              <a:dgm id="{6D013F6F-4CD9-4482-80B0-C3DBCC48AF1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9A8D428D-0C5F-405D-B174-5FE24914681E}"/>
                                            </p:graphicEl>
                                          </p:spTgt>
                                        </p:tgtEl>
                                        <p:attrNameLst>
                                          <p:attrName>style.visibility</p:attrName>
                                        </p:attrNameLst>
                                      </p:cBhvr>
                                      <p:to>
                                        <p:strVal val="visible"/>
                                      </p:to>
                                    </p:set>
                                    <p:animEffect transition="in" filter="fade">
                                      <p:cBhvr>
                                        <p:cTn id="20" dur="500"/>
                                        <p:tgtEl>
                                          <p:spTgt spid="4">
                                            <p:graphicEl>
                                              <a:dgm id="{9A8D428D-0C5F-405D-B174-5FE24914681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BCE46B23-B66A-4391-B925-BB6DC282A511}"/>
                                            </p:graphicEl>
                                          </p:spTgt>
                                        </p:tgtEl>
                                        <p:attrNameLst>
                                          <p:attrName>style.visibility</p:attrName>
                                        </p:attrNameLst>
                                      </p:cBhvr>
                                      <p:to>
                                        <p:strVal val="visible"/>
                                      </p:to>
                                    </p:set>
                                    <p:animEffect transition="in" filter="fade">
                                      <p:cBhvr>
                                        <p:cTn id="23" dur="500"/>
                                        <p:tgtEl>
                                          <p:spTgt spid="4">
                                            <p:graphicEl>
                                              <a:dgm id="{BCE46B23-B66A-4391-B925-BB6DC282A5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9572899-5325-4A09-BED1-A046B0041F36}"/>
                                            </p:graphicEl>
                                          </p:spTgt>
                                        </p:tgtEl>
                                        <p:attrNameLst>
                                          <p:attrName>style.visibility</p:attrName>
                                        </p:attrNameLst>
                                      </p:cBhvr>
                                      <p:to>
                                        <p:strVal val="visible"/>
                                      </p:to>
                                    </p:set>
                                    <p:animEffect transition="in" filter="fade">
                                      <p:cBhvr>
                                        <p:cTn id="28" dur="500"/>
                                        <p:tgtEl>
                                          <p:spTgt spid="4">
                                            <p:graphicEl>
                                              <a:dgm id="{09572899-5325-4A09-BED1-A046B0041F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847FA27-D4A6-4F3C-8B07-2799E121050D}"/>
                                            </p:graphicEl>
                                          </p:spTgt>
                                        </p:tgtEl>
                                        <p:attrNameLst>
                                          <p:attrName>style.visibility</p:attrName>
                                        </p:attrNameLst>
                                      </p:cBhvr>
                                      <p:to>
                                        <p:strVal val="visible"/>
                                      </p:to>
                                    </p:set>
                                    <p:animEffect transition="in" filter="fade">
                                      <p:cBhvr>
                                        <p:cTn id="31" dur="500"/>
                                        <p:tgtEl>
                                          <p:spTgt spid="4">
                                            <p:graphicEl>
                                              <a:dgm id="{B847FA27-D4A6-4F3C-8B07-2799E121050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55D8AA3-2D5B-4CFC-8626-A33921232A50}"/>
                                            </p:graphicEl>
                                          </p:spTgt>
                                        </p:tgtEl>
                                        <p:attrNameLst>
                                          <p:attrName>style.visibility</p:attrName>
                                        </p:attrNameLst>
                                      </p:cBhvr>
                                      <p:to>
                                        <p:strVal val="visible"/>
                                      </p:to>
                                    </p:set>
                                    <p:animEffect transition="in" filter="fade">
                                      <p:cBhvr>
                                        <p:cTn id="36" dur="500"/>
                                        <p:tgtEl>
                                          <p:spTgt spid="4">
                                            <p:graphicEl>
                                              <a:dgm id="{A55D8AA3-2D5B-4CFC-8626-A33921232A5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D6712598-927B-4DCA-8FD4-BF4DF597F03C}"/>
                                            </p:graphicEl>
                                          </p:spTgt>
                                        </p:tgtEl>
                                        <p:attrNameLst>
                                          <p:attrName>style.visibility</p:attrName>
                                        </p:attrNameLst>
                                      </p:cBhvr>
                                      <p:to>
                                        <p:strVal val="visible"/>
                                      </p:to>
                                    </p:set>
                                    <p:animEffect transition="in" filter="fade">
                                      <p:cBhvr>
                                        <p:cTn id="39" dur="500"/>
                                        <p:tgtEl>
                                          <p:spTgt spid="4">
                                            <p:graphicEl>
                                              <a:dgm id="{D6712598-927B-4DCA-8FD4-BF4DF597F03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FC64E05-7471-43E6-9AD7-8199D7507FDF}"/>
                                            </p:graphicEl>
                                          </p:spTgt>
                                        </p:tgtEl>
                                        <p:attrNameLst>
                                          <p:attrName>style.visibility</p:attrName>
                                        </p:attrNameLst>
                                      </p:cBhvr>
                                      <p:to>
                                        <p:strVal val="visible"/>
                                      </p:to>
                                    </p:set>
                                    <p:animEffect transition="in" filter="fade">
                                      <p:cBhvr>
                                        <p:cTn id="44" dur="500"/>
                                        <p:tgtEl>
                                          <p:spTgt spid="4">
                                            <p:graphicEl>
                                              <a:dgm id="{EFC64E05-7471-43E6-9AD7-8199D7507FDF}"/>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0E49C871-7A31-4068-B7A9-1BEF4EF70A01}"/>
                                            </p:graphicEl>
                                          </p:spTgt>
                                        </p:tgtEl>
                                        <p:attrNameLst>
                                          <p:attrName>style.visibility</p:attrName>
                                        </p:attrNameLst>
                                      </p:cBhvr>
                                      <p:to>
                                        <p:strVal val="visible"/>
                                      </p:to>
                                    </p:set>
                                    <p:animEffect transition="in" filter="fade">
                                      <p:cBhvr>
                                        <p:cTn id="47" dur="500"/>
                                        <p:tgtEl>
                                          <p:spTgt spid="4">
                                            <p:graphicEl>
                                              <a:dgm id="{0E49C871-7A31-4068-B7A9-1BEF4EF70A0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5200ADE3-8D13-45C5-8BC5-8E6BC2FC5206}"/>
                                            </p:graphicEl>
                                          </p:spTgt>
                                        </p:tgtEl>
                                        <p:attrNameLst>
                                          <p:attrName>style.visibility</p:attrName>
                                        </p:attrNameLst>
                                      </p:cBhvr>
                                      <p:to>
                                        <p:strVal val="visible"/>
                                      </p:to>
                                    </p:set>
                                    <p:animEffect transition="in" filter="fade">
                                      <p:cBhvr>
                                        <p:cTn id="52" dur="500"/>
                                        <p:tgtEl>
                                          <p:spTgt spid="4">
                                            <p:graphicEl>
                                              <a:dgm id="{5200ADE3-8D13-45C5-8BC5-8E6BC2FC520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C4320343-15B7-467C-B63B-5477302DC68F}"/>
                                            </p:graphicEl>
                                          </p:spTgt>
                                        </p:tgtEl>
                                        <p:attrNameLst>
                                          <p:attrName>style.visibility</p:attrName>
                                        </p:attrNameLst>
                                      </p:cBhvr>
                                      <p:to>
                                        <p:strVal val="visible"/>
                                      </p:to>
                                    </p:set>
                                    <p:animEffect transition="in" filter="fade">
                                      <p:cBhvr>
                                        <p:cTn id="55" dur="500"/>
                                        <p:tgtEl>
                                          <p:spTgt spid="4">
                                            <p:graphicEl>
                                              <a:dgm id="{C4320343-15B7-467C-B63B-5477302DC68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D6761F68-77D9-410A-949A-0FC8C69FBB9B}"/>
                                            </p:graphicEl>
                                          </p:spTgt>
                                        </p:tgtEl>
                                        <p:attrNameLst>
                                          <p:attrName>style.visibility</p:attrName>
                                        </p:attrNameLst>
                                      </p:cBhvr>
                                      <p:to>
                                        <p:strVal val="visible"/>
                                      </p:to>
                                    </p:set>
                                    <p:animEffect transition="in" filter="fade">
                                      <p:cBhvr>
                                        <p:cTn id="60" dur="500"/>
                                        <p:tgtEl>
                                          <p:spTgt spid="4">
                                            <p:graphicEl>
                                              <a:dgm id="{D6761F68-77D9-410A-949A-0FC8C69FBB9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6EC36E47-4B68-40EC-9A24-578ED8EDACF6}"/>
                                            </p:graphicEl>
                                          </p:spTgt>
                                        </p:tgtEl>
                                        <p:attrNameLst>
                                          <p:attrName>style.visibility</p:attrName>
                                        </p:attrNameLst>
                                      </p:cBhvr>
                                      <p:to>
                                        <p:strVal val="visible"/>
                                      </p:to>
                                    </p:set>
                                    <p:animEffect transition="in" filter="fade">
                                      <p:cBhvr>
                                        <p:cTn id="63" dur="500"/>
                                        <p:tgtEl>
                                          <p:spTgt spid="4">
                                            <p:graphicEl>
                                              <a:dgm id="{6EC36E47-4B68-40EC-9A24-578ED8EDACF6}"/>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C9334076-5DDE-4AC0-8D22-587AFA34D145}"/>
                                            </p:graphicEl>
                                          </p:spTgt>
                                        </p:tgtEl>
                                        <p:attrNameLst>
                                          <p:attrName>style.visibility</p:attrName>
                                        </p:attrNameLst>
                                      </p:cBhvr>
                                      <p:to>
                                        <p:strVal val="visible"/>
                                      </p:to>
                                    </p:set>
                                    <p:animEffect transition="in" filter="fade">
                                      <p:cBhvr>
                                        <p:cTn id="66" dur="500"/>
                                        <p:tgtEl>
                                          <p:spTgt spid="4">
                                            <p:graphicEl>
                                              <a:dgm id="{C9334076-5DDE-4AC0-8D22-587AFA34D1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 Footprint</a:t>
            </a:r>
            <a:endParaRPr lang="en-US" dirty="0"/>
          </a:p>
        </p:txBody>
      </p:sp>
      <p:sp>
        <p:nvSpPr>
          <p:cNvPr id="3" name="Content Placeholder 2"/>
          <p:cNvSpPr>
            <a:spLocks noGrp="1"/>
          </p:cNvSpPr>
          <p:nvPr>
            <p:ph idx="1"/>
          </p:nvPr>
        </p:nvSpPr>
        <p:spPr/>
        <p:txBody>
          <a:bodyPr/>
          <a:lstStyle/>
          <a:p>
            <a:r>
              <a:rPr lang="en-US" dirty="0" smtClean="0"/>
              <a:t>Your </a:t>
            </a:r>
            <a:r>
              <a:rPr lang="en-US" dirty="0"/>
              <a:t>carbon footprint </a:t>
            </a:r>
            <a:r>
              <a:rPr lang="en-US" dirty="0" smtClean="0"/>
              <a:t>is the </a:t>
            </a:r>
            <a:r>
              <a:rPr lang="en-US" dirty="0"/>
              <a:t>amount of carbon dioxide and other carbon compounds emitted due </a:t>
            </a:r>
            <a:r>
              <a:rPr lang="en-US" dirty="0" smtClean="0"/>
              <a:t>your consumption </a:t>
            </a:r>
            <a:r>
              <a:rPr lang="en-US" dirty="0"/>
              <a:t>of fossil </a:t>
            </a:r>
            <a:r>
              <a:rPr lang="en-US" dirty="0" smtClean="0"/>
              <a:t>fuels as measured by the foods you eat, where you live, what transportation you use, what things you buy, etc.</a:t>
            </a:r>
          </a:p>
          <a:p>
            <a:r>
              <a:rPr lang="en-US" dirty="0" smtClean="0"/>
              <a:t>There are many different websites that can be used to approximate your footprint. </a:t>
            </a:r>
          </a:p>
          <a:p>
            <a:r>
              <a:rPr lang="en-US" dirty="0" smtClean="0"/>
              <a:t>Today we will be exploring a few different carbon footprint calculators</a:t>
            </a:r>
          </a:p>
          <a:p>
            <a:endParaRPr lang="en-US" dirty="0"/>
          </a:p>
        </p:txBody>
      </p:sp>
    </p:spTree>
    <p:extLst>
      <p:ext uri="{BB962C8B-B14F-4D97-AF65-F5344CB8AC3E}">
        <p14:creationId xmlns:p14="http://schemas.microsoft.com/office/powerpoint/2010/main" val="31619674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t>
            </a:r>
            <a:endParaRPr lang="en-US" dirty="0"/>
          </a:p>
        </p:txBody>
      </p:sp>
      <p:sp>
        <p:nvSpPr>
          <p:cNvPr id="3" name="Content Placeholder 2"/>
          <p:cNvSpPr>
            <a:spLocks noGrp="1"/>
          </p:cNvSpPr>
          <p:nvPr>
            <p:ph idx="1"/>
          </p:nvPr>
        </p:nvSpPr>
        <p:spPr>
          <a:xfrm>
            <a:off x="838200" y="1825625"/>
            <a:ext cx="10515600" cy="803275"/>
          </a:xfrm>
        </p:spPr>
        <p:txBody>
          <a:bodyPr>
            <a:normAutofit fontScale="62500" lnSpcReduction="20000"/>
          </a:bodyPr>
          <a:lstStyle/>
          <a:p>
            <a:r>
              <a:rPr lang="en-US" b="1" dirty="0"/>
              <a:t>Co-authors</a:t>
            </a:r>
            <a:r>
              <a:rPr lang="en-US" dirty="0"/>
              <a:t>: Ryan Helcoski, Kristin Black, Kristina Anderson-Teixeira</a:t>
            </a:r>
          </a:p>
          <a:p>
            <a:r>
              <a:rPr lang="en-US" dirty="0"/>
              <a:t>We would like to thank the following organizations for providing funding to make this endeavor possible</a:t>
            </a:r>
          </a:p>
          <a:p>
            <a:endParaRPr lang="en-US" dirty="0"/>
          </a:p>
        </p:txBody>
      </p:sp>
      <p:pic>
        <p:nvPicPr>
          <p:cNvPr id="4" name="Picture 3"/>
          <p:cNvPicPr>
            <a:picLocks noChangeAspect="1"/>
          </p:cNvPicPr>
          <p:nvPr/>
        </p:nvPicPr>
        <p:blipFill>
          <a:blip r:embed="rId2"/>
          <a:stretch>
            <a:fillRect/>
          </a:stretch>
        </p:blipFill>
        <p:spPr>
          <a:xfrm>
            <a:off x="2314574" y="2547937"/>
            <a:ext cx="6522763" cy="3843338"/>
          </a:xfrm>
          <a:prstGeom prst="rect">
            <a:avLst/>
          </a:prstGeom>
        </p:spPr>
      </p:pic>
    </p:spTree>
    <p:extLst>
      <p:ext uri="{BB962C8B-B14F-4D97-AF65-F5344CB8AC3E}">
        <p14:creationId xmlns:p14="http://schemas.microsoft.com/office/powerpoint/2010/main" val="2636677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807" y="0"/>
            <a:ext cx="10515600" cy="1325563"/>
          </a:xfrm>
        </p:spPr>
        <p:txBody>
          <a:bodyPr/>
          <a:lstStyle/>
          <a:p>
            <a:r>
              <a:rPr lang="en-US" dirty="0" smtClean="0"/>
              <a:t>The Carbon Cycle</a:t>
            </a:r>
            <a:endParaRPr lang="en-US" dirty="0"/>
          </a:p>
        </p:txBody>
      </p:sp>
      <p:pic>
        <p:nvPicPr>
          <p:cNvPr id="1026" name="Picture 2" descr="https://upload.wikimedia.org/wikipedia/commons/d/d5/Carbon_cyc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8682" y="955156"/>
            <a:ext cx="7001551" cy="590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31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270461" y="0"/>
            <a:ext cx="8945881" cy="6858000"/>
          </a:xfrm>
          <a:prstGeom prst="rect">
            <a:avLst/>
          </a:prstGeom>
        </p:spPr>
      </p:pic>
    </p:spTree>
    <p:extLst>
      <p:ext uri="{BB962C8B-B14F-4D97-AF65-F5344CB8AC3E}">
        <p14:creationId xmlns:p14="http://schemas.microsoft.com/office/powerpoint/2010/main" val="2699508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qph.fs.quoracdn.net/main-qimg-bd6fe7b2bd4bf7aabe6f3919705aa7cd-c"/>
          <p:cNvPicPr/>
          <p:nvPr/>
        </p:nvPicPr>
        <p:blipFill>
          <a:blip r:embed="rId2">
            <a:extLst>
              <a:ext uri="{28A0092B-C50C-407E-A947-70E740481C1C}">
                <a14:useLocalDpi xmlns:a14="http://schemas.microsoft.com/office/drawing/2010/main" val="0"/>
              </a:ext>
            </a:extLst>
          </a:blip>
          <a:srcRect/>
          <a:stretch>
            <a:fillRect/>
          </a:stretch>
        </p:blipFill>
        <p:spPr bwMode="auto">
          <a:xfrm>
            <a:off x="1323474" y="0"/>
            <a:ext cx="9035717" cy="6858000"/>
          </a:xfrm>
          <a:prstGeom prst="rect">
            <a:avLst/>
          </a:prstGeom>
          <a:noFill/>
          <a:ln>
            <a:noFill/>
          </a:ln>
        </p:spPr>
      </p:pic>
    </p:spTree>
    <p:extLst>
      <p:ext uri="{BB962C8B-B14F-4D97-AF65-F5344CB8AC3E}">
        <p14:creationId xmlns:p14="http://schemas.microsoft.com/office/powerpoint/2010/main" val="3658641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231" y="-498765"/>
            <a:ext cx="9675322" cy="8293133"/>
          </a:xfrm>
          <a:prstGeom prst="rect">
            <a:avLst/>
          </a:prstGeom>
        </p:spPr>
      </p:pic>
    </p:spTree>
    <p:extLst>
      <p:ext uri="{BB962C8B-B14F-4D97-AF65-F5344CB8AC3E}">
        <p14:creationId xmlns:p14="http://schemas.microsoft.com/office/powerpoint/2010/main" val="1648074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5359</TotalTime>
  <Words>1730</Words>
  <Application>Microsoft Office PowerPoint</Application>
  <PresentationFormat>Widescreen</PresentationFormat>
  <Paragraphs>202</Paragraphs>
  <Slides>51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Wingdings</vt:lpstr>
      <vt:lpstr>Office Theme</vt:lpstr>
      <vt:lpstr>ForC PowerPoint</vt:lpstr>
      <vt:lpstr>Table of contents</vt:lpstr>
      <vt:lpstr>Plant Productivity in a Warming World</vt:lpstr>
      <vt:lpstr>A Year in the Life  of Earth’s CO2</vt:lpstr>
      <vt:lpstr>The Process of Science</vt:lpstr>
      <vt:lpstr>The Carbon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ForC: The Forest Carbon database</vt:lpstr>
      <vt:lpstr>PowerPoint Presentation</vt:lpstr>
      <vt:lpstr>ForC and ForestGEO: Researcher Spotlight</vt:lpstr>
      <vt:lpstr>Structured Inquiry</vt:lpstr>
      <vt:lpstr>Outline</vt:lpstr>
      <vt:lpstr>The Process of Science</vt:lpstr>
      <vt:lpstr>PowerPoint Presentation</vt:lpstr>
      <vt:lpstr>Research Review</vt:lpstr>
      <vt:lpstr>Download the Dataset:  https://github.com/forc-db/ForC/blob/master/educational%20resources/ForC_GPP_and_temperature.csv</vt:lpstr>
      <vt:lpstr>Import the data into Excel </vt:lpstr>
      <vt:lpstr>Fill out the Text Import Wizard</vt:lpstr>
      <vt:lpstr>Fill out the Text Import Wizard</vt:lpstr>
      <vt:lpstr>Create Filters</vt:lpstr>
      <vt:lpstr>Search the columns</vt:lpstr>
      <vt:lpstr>Create a Scatter Plot</vt:lpstr>
      <vt:lpstr>Create a Scatter Plot</vt:lpstr>
      <vt:lpstr>Create a Scatter Plot</vt:lpstr>
      <vt:lpstr>Create a Scatter Plot</vt:lpstr>
      <vt:lpstr>Create a Scatter Plot</vt:lpstr>
      <vt:lpstr>Create a Scatter Plot</vt:lpstr>
      <vt:lpstr>Create a Scatter Plot</vt:lpstr>
      <vt:lpstr>Create a Scatter Plot</vt:lpstr>
      <vt:lpstr>Data Analysis</vt:lpstr>
      <vt:lpstr>Things to remember (while writing your conclusion)</vt:lpstr>
      <vt:lpstr>Guided and Open Inquiry</vt:lpstr>
      <vt:lpstr>Outline</vt:lpstr>
      <vt:lpstr>The Process of Science</vt:lpstr>
      <vt:lpstr>PowerPoint Presentation</vt:lpstr>
      <vt:lpstr>Roles</vt:lpstr>
      <vt:lpstr>Exploring the Data</vt:lpstr>
      <vt:lpstr>Guidance in forming your Question</vt:lpstr>
      <vt:lpstr>Data Processing and Analysis: After you have downloaded the data you need to find your variables </vt:lpstr>
      <vt:lpstr>Guidance on your presentation </vt:lpstr>
      <vt:lpstr>Carbon Footprint</vt:lpstr>
      <vt:lpstr>Acknowledgements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Helcoski, Ryan</dc:creator>
  <cp:lastModifiedBy>hp</cp:lastModifiedBy>
  <cp:revision>67</cp:revision>
  <dcterms:created xsi:type="dcterms:W3CDTF">2018-08-07T19:34:45Z</dcterms:created>
  <dcterms:modified xsi:type="dcterms:W3CDTF">2020-07-06T20:53:21Z</dcterms:modified>
</cp:coreProperties>
</file>